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E3E5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365C0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solidFill>
                <a:srgbClr val="0365C0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51A7F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0365C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D51ADE6A-740E-44AE-83CC-AE7238B6C88D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E3E5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365C0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solidFill>
                <a:srgbClr val="0365C0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51A7F9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0365C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4A9BC294-FFE2-49D5-8D69-9E1BD2C41BD5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E3E5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365C0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solidFill>
                <a:srgbClr val="0365C0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51A7F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0365C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BBFC77FB-9ED0-4EC9-95AA-A1379042E64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AF4"/>
          </a:solidFill>
        </a:fill>
      </a:tcStyle>
    </a:wholeTbl>
    <a:band2H>
      <a:tcTxStyle b="def" i="def"/>
      <a:tcStyle>
        <a:tcBdr/>
        <a:fill>
          <a:solidFill>
            <a:srgbClr val="F1F5FA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381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Row>
  </a:tblStyle>
  <a:tblStyle styleId="{3DC5C2F9-1CAC-4260-A1DD-9FCDBB877499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E3E5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365C0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solidFill>
                <a:srgbClr val="0365C0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51A7F9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0365C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6CBB8FF1-D9AA-43F3-AF6F-95CC898621D3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E3E5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365C0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solidFill>
                <a:srgbClr val="0365C0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51A7F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0365C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51" name="Shape 5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ck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58420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73533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title"/>
          </p:nvPr>
        </p:nvSpPr>
        <p:spPr>
          <a:xfrm>
            <a:off x="1270000" y="254000"/>
            <a:ext cx="10452100" cy="2438400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pPr lvl="0">
              <a:defRPr sz="1800"/>
            </a:pPr>
            <a:r>
              <a:rPr sz="78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 cop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8100"/>
            <a:ext cx="13004801" cy="9796499"/>
          </a:xfrm>
          <a:prstGeom prst="rect">
            <a:avLst/>
          </a:prstGeom>
          <a:ln>
            <a:round/>
          </a:ln>
        </p:spPr>
      </p:pic>
      <p:sp>
        <p:nvSpPr>
          <p:cNvPr id="32" name="Shape 32"/>
          <p:cNvSpPr/>
          <p:nvPr>
            <p:ph type="sldNum" sz="quarter" idx="2"/>
          </p:nvPr>
        </p:nvSpPr>
        <p:spPr>
          <a:xfrm>
            <a:off x="12075755" y="9279297"/>
            <a:ext cx="286668" cy="273584"/>
          </a:xfrm>
          <a:prstGeom prst="rect">
            <a:avLst/>
          </a:prstGeom>
          <a:ln w="12700">
            <a:round/>
          </a:ln>
        </p:spPr>
        <p:txBody>
          <a:bodyPr wrap="none" lIns="38100" tIns="38100" rIns="38100" bIns="38100" anchor="ctr">
            <a:spAutoFit/>
          </a:bodyPr>
          <a:lstStyle>
            <a:lvl1pPr algn="r" defTabSz="1299212">
              <a:defRPr sz="1400">
                <a:solidFill>
                  <a:srgbClr val="9A9A9A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9A9A9A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- 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8100"/>
            <a:ext cx="13004801" cy="9796499"/>
          </a:xfrm>
          <a:prstGeom prst="rect">
            <a:avLst/>
          </a:prstGeom>
          <a:ln>
            <a:round/>
          </a:ln>
        </p:spPr>
      </p:pic>
      <p:sp>
        <p:nvSpPr>
          <p:cNvPr id="35" name="Shape 35"/>
          <p:cNvSpPr/>
          <p:nvPr>
            <p:ph type="sldNum" sz="quarter" idx="2"/>
          </p:nvPr>
        </p:nvSpPr>
        <p:spPr>
          <a:xfrm>
            <a:off x="12075755" y="9279297"/>
            <a:ext cx="286668" cy="273584"/>
          </a:xfrm>
          <a:prstGeom prst="rect">
            <a:avLst/>
          </a:prstGeom>
          <a:ln w="12700">
            <a:round/>
          </a:ln>
        </p:spPr>
        <p:txBody>
          <a:bodyPr wrap="none" lIns="38100" tIns="38100" rIns="38100" bIns="38100" anchor="ctr">
            <a:spAutoFit/>
          </a:bodyPr>
          <a:lstStyle>
            <a:lvl1pPr algn="r" defTabSz="1299212">
              <a:defRPr sz="1400">
                <a:solidFill>
                  <a:srgbClr val="9A9A9A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9A9A9A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41" name="Shape 41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Nivel de texto 1</a:t>
            </a:r>
            <a:endParaRPr sz="3200"/>
          </a:p>
          <a:p>
            <a:pPr lvl="1">
              <a:defRPr sz="1800"/>
            </a:pPr>
            <a:r>
              <a:rPr sz="3200"/>
              <a:t>Nivel de texto 2</a:t>
            </a:r>
            <a:endParaRPr sz="3200"/>
          </a:p>
          <a:p>
            <a:pPr lvl="2">
              <a:defRPr sz="1800"/>
            </a:pPr>
            <a:r>
              <a:rPr sz="3200"/>
              <a:t>Nivel de texto 3</a:t>
            </a:r>
            <a:endParaRPr sz="3200"/>
          </a:p>
          <a:p>
            <a:pPr lvl="3">
              <a:defRPr sz="1800"/>
            </a:pPr>
            <a:r>
              <a:rPr sz="3200"/>
              <a:t>Nivel de texto 4</a:t>
            </a:r>
            <a:endParaRPr sz="3200"/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Nivel de texto 1</a:t>
            </a:r>
            <a:endParaRPr sz="3800"/>
          </a:p>
          <a:p>
            <a:pPr lvl="1">
              <a:defRPr sz="1800"/>
            </a:pPr>
            <a:r>
              <a:rPr sz="3800"/>
              <a:t>Nivel de texto 2</a:t>
            </a:r>
            <a:endParaRPr sz="3800"/>
          </a:p>
          <a:p>
            <a:pPr lvl="2">
              <a:defRPr sz="1800"/>
            </a:pPr>
            <a:r>
              <a:rPr sz="3800"/>
              <a:t>Nivel de texto 3</a:t>
            </a:r>
            <a:endParaRPr sz="3800"/>
          </a:p>
          <a:p>
            <a:pPr lvl="3">
              <a:defRPr sz="1800"/>
            </a:pPr>
            <a:r>
              <a:rPr sz="3800"/>
              <a:t>Nivel de texto 4</a:t>
            </a:r>
            <a:endParaRPr sz="3800"/>
          </a:p>
          <a:p>
            <a:pPr lvl="4">
              <a:defRPr sz="1800"/>
            </a:pPr>
            <a:r>
              <a:rPr sz="38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Nivel de texto 1</a:t>
            </a:r>
            <a:endParaRPr sz="3800"/>
          </a:p>
          <a:p>
            <a:pPr lvl="1">
              <a:defRPr sz="1800"/>
            </a:pPr>
            <a:r>
              <a:rPr sz="3800"/>
              <a:t>Nivel de texto 2</a:t>
            </a:r>
            <a:endParaRPr sz="3800"/>
          </a:p>
          <a:p>
            <a:pPr lvl="2">
              <a:defRPr sz="1800"/>
            </a:pPr>
            <a:r>
              <a:rPr sz="3800"/>
              <a:t>Nivel de texto 3</a:t>
            </a:r>
            <a:endParaRPr sz="3800"/>
          </a:p>
          <a:p>
            <a:pPr lvl="3">
              <a:defRPr sz="1800"/>
            </a:pPr>
            <a:r>
              <a:rPr sz="3800"/>
              <a:t>Nivel de texto 4</a:t>
            </a:r>
            <a:endParaRPr sz="3800"/>
          </a:p>
          <a:p>
            <a:pPr lvl="4">
              <a:defRPr sz="1800"/>
            </a:pPr>
            <a:r>
              <a:rPr sz="38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1282700" y="2768600"/>
            <a:ext cx="5041900" cy="5715000"/>
          </a:xfrm>
          <a:prstGeom prst="rect">
            <a:avLst/>
          </a:prstGeom>
        </p:spPr>
        <p:txBody>
          <a:bodyPr/>
          <a:lstStyle>
            <a:lvl1pPr marL="280736" indent="-280736">
              <a:spcBef>
                <a:spcPts val="3200"/>
              </a:spcBef>
              <a:defRPr sz="2800"/>
            </a:lvl1pPr>
            <a:lvl2pPr marL="661736" indent="-280736">
              <a:spcBef>
                <a:spcPts val="3200"/>
              </a:spcBef>
              <a:defRPr sz="2800"/>
            </a:lvl2pPr>
            <a:lvl3pPr marL="1042736" indent="-280736">
              <a:spcBef>
                <a:spcPts val="3200"/>
              </a:spcBef>
              <a:defRPr sz="2800"/>
            </a:lvl3pPr>
            <a:lvl4pPr marL="1423736" indent="-280736">
              <a:spcBef>
                <a:spcPts val="3200"/>
              </a:spcBef>
              <a:defRPr sz="2800"/>
            </a:lvl4pPr>
            <a:lvl5pPr marL="1804736" indent="-280736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  <a:endParaRPr sz="2800"/>
          </a:p>
          <a:p>
            <a:pPr lvl="1">
              <a:defRPr sz="1800"/>
            </a:pPr>
            <a:r>
              <a:rPr sz="2800"/>
              <a:t>Nivel de texto 2</a:t>
            </a:r>
            <a:endParaRPr sz="2800"/>
          </a:p>
          <a:p>
            <a:pPr lvl="2">
              <a:defRPr sz="1800"/>
            </a:pPr>
            <a:r>
              <a:rPr sz="2800"/>
              <a:t>Nivel de texto 3</a:t>
            </a:r>
            <a:endParaRPr sz="2800"/>
          </a:p>
          <a:p>
            <a:pPr lvl="3">
              <a:defRPr sz="1800"/>
            </a:pPr>
            <a:r>
              <a:rPr sz="2800"/>
              <a:t>Nivel de texto 4</a:t>
            </a:r>
            <a:endParaRPr sz="2800"/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Nivel de texto 1</a:t>
            </a:r>
            <a:endParaRPr sz="3800"/>
          </a:p>
          <a:p>
            <a:pPr lvl="1">
              <a:defRPr sz="1800"/>
            </a:pPr>
            <a:r>
              <a:rPr sz="3800"/>
              <a:t>Nivel de texto 2</a:t>
            </a:r>
            <a:endParaRPr sz="3800"/>
          </a:p>
          <a:p>
            <a:pPr lvl="2">
              <a:defRPr sz="1800"/>
            </a:pPr>
            <a:r>
              <a:rPr sz="3800"/>
              <a:t>Nivel de texto 3</a:t>
            </a:r>
            <a:endParaRPr sz="3800"/>
          </a:p>
          <a:p>
            <a:pPr lvl="3">
              <a:defRPr sz="1800"/>
            </a:pPr>
            <a:r>
              <a:rPr sz="3800"/>
              <a:t>Nivel de texto 4</a:t>
            </a:r>
            <a:endParaRPr sz="3800"/>
          </a:p>
          <a:p>
            <a:pPr lvl="4">
              <a:defRPr sz="1800"/>
            </a:pPr>
            <a:r>
              <a:rPr sz="38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800"/>
              <a:t>Nivel de texto 1</a:t>
            </a:r>
            <a:endParaRPr sz="3800"/>
          </a:p>
          <a:p>
            <a:pPr lvl="1">
              <a:defRPr sz="1800"/>
            </a:pPr>
            <a:r>
              <a:rPr sz="3800"/>
              <a:t>Nivel de texto 2</a:t>
            </a:r>
            <a:endParaRPr sz="3800"/>
          </a:p>
          <a:p>
            <a:pPr lvl="2">
              <a:defRPr sz="1800"/>
            </a:pPr>
            <a:r>
              <a:rPr sz="3800"/>
              <a:t>Nivel de texto 3</a:t>
            </a:r>
            <a:endParaRPr sz="3800"/>
          </a:p>
          <a:p>
            <a:pPr lvl="3">
              <a:defRPr sz="1800"/>
            </a:pPr>
            <a:r>
              <a:rPr sz="3800"/>
              <a:t>Nivel de texto 4</a:t>
            </a:r>
            <a:endParaRPr sz="3800"/>
          </a:p>
          <a:p>
            <a:pPr lvl="4">
              <a:defRPr sz="1800"/>
            </a:pPr>
            <a:r>
              <a:rPr sz="3800"/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381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762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143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524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1905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286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2667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048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3429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Relationship Id="rId3" Type="http://schemas.openxmlformats.org/officeDocument/2006/relationships/image" Target="../media/image3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6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05500" y="3929915"/>
            <a:ext cx="6668353" cy="4254501"/>
          </a:xfrm>
          <a:prstGeom prst="rect">
            <a:avLst/>
          </a:prstGeom>
          <a:ln w="12700">
            <a:round/>
          </a:ln>
        </p:spPr>
      </p:pic>
      <p:sp>
        <p:nvSpPr>
          <p:cNvPr id="54" name="Shape 54"/>
          <p:cNvSpPr/>
          <p:nvPr/>
        </p:nvSpPr>
        <p:spPr>
          <a:xfrm flipV="1">
            <a:off x="1333500" y="3720907"/>
            <a:ext cx="10455503" cy="194"/>
          </a:xfrm>
          <a:prstGeom prst="line">
            <a:avLst/>
          </a:prstGeom>
          <a:ln w="25400">
            <a:solidFill>
              <a:srgbClr val="444444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5" name="Shape 55"/>
          <p:cNvSpPr/>
          <p:nvPr>
            <p:ph type="title"/>
          </p:nvPr>
        </p:nvSpPr>
        <p:spPr>
          <a:xfrm>
            <a:off x="292100" y="317500"/>
            <a:ext cx="12547600" cy="2755900"/>
          </a:xfrm>
          <a:prstGeom prst="rect">
            <a:avLst/>
          </a:prstGeom>
          <a:solidFill>
            <a:srgbClr val="FFF995"/>
          </a:solidFill>
          <a:ln w="9525">
            <a:bevel/>
          </a:ln>
        </p:spPr>
        <p:txBody>
          <a:bodyPr/>
          <a:lstStyle>
            <a:lvl1pPr>
              <a:defRPr sz="8400">
                <a:solidFill>
                  <a:srgbClr val="450E59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400">
                <a:solidFill>
                  <a:srgbClr val="450E59"/>
                </a:solidFill>
              </a:rPr>
              <a:t>REGLAMENTO DE PUBLICACIONES</a:t>
            </a:r>
          </a:p>
        </p:txBody>
      </p:sp>
      <p:sp>
        <p:nvSpPr>
          <p:cNvPr id="56" name="Shape 56"/>
          <p:cNvSpPr/>
          <p:nvPr>
            <p:ph type="body" idx="1"/>
          </p:nvPr>
        </p:nvSpPr>
        <p:spPr>
          <a:xfrm>
            <a:off x="1308100" y="3708400"/>
            <a:ext cx="6667500" cy="1130300"/>
          </a:xfrm>
          <a:prstGeom prst="rect">
            <a:avLst/>
          </a:prstGeom>
        </p:spPr>
        <p:txBody>
          <a:bodyPr/>
          <a:lstStyle/>
          <a:p>
            <a:pPr lvl="0" defTabSz="537463">
              <a:defRPr sz="1800"/>
            </a:pPr>
            <a:r>
              <a:rPr b="1" sz="3312">
                <a:solidFill>
                  <a:srgbClr val="4D22B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Cumbre de Publicaciones</a:t>
            </a:r>
            <a:endParaRPr b="1" sz="3312">
              <a:solidFill>
                <a:srgbClr val="4D22B3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 defTabSz="537463">
              <a:defRPr sz="1800"/>
            </a:pPr>
            <a:r>
              <a:rPr b="1" sz="3312">
                <a:solidFill>
                  <a:srgbClr val="4D22B3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Enero 2014 - Miami</a:t>
            </a:r>
          </a:p>
        </p:txBody>
      </p:sp>
      <p:pic>
        <p:nvPicPr>
          <p:cNvPr id="57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17640000">
            <a:off x="1933423" y="2012950"/>
            <a:ext cx="2032002" cy="1228090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8271445" y="7962900"/>
            <a:ext cx="4635501" cy="17526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defTabSz="914400">
              <a:buClr>
                <a:srgbClr val="00BEF3"/>
              </a:buClr>
              <a:defRPr b="1">
                <a:solidFill>
                  <a:srgbClr val="831100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8311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  <a:effectLst/>
                <a:uFillTx/>
              </a:defRPr>
            </a:pPr>
            <a:r>
              <a:rPr b="1" sz="3600">
                <a:solidFill>
                  <a:srgbClr val="831100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831100"/>
                  </a:solidFill>
                </a:uFill>
              </a:rPr>
              <a:t>PUBLISHING MINISTRY INTERAMERICAN DIVISION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/>
        </p:nvSpPr>
        <p:spPr>
          <a:xfrm>
            <a:off x="1333499" y="2273300"/>
            <a:ext cx="10384410" cy="130"/>
          </a:xfrm>
          <a:prstGeom prst="line">
            <a:avLst/>
          </a:prstGeom>
          <a:ln w="12700">
            <a:solidFill>
              <a:srgbClr val="FF4013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199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66700" y="4851400"/>
            <a:ext cx="13474700" cy="2667000"/>
          </a:xfrm>
          <a:prstGeom prst="rect">
            <a:avLst/>
          </a:prstGeom>
        </p:spPr>
      </p:pic>
      <p:grpSp>
        <p:nvGrpSpPr>
          <p:cNvPr id="203" name="Group 203"/>
          <p:cNvGrpSpPr/>
          <p:nvPr/>
        </p:nvGrpSpPr>
        <p:grpSpPr>
          <a:xfrm>
            <a:off x="2946400" y="5308600"/>
            <a:ext cx="1574800" cy="1898650"/>
            <a:chOff x="0" y="0"/>
            <a:chExt cx="1574800" cy="1898650"/>
          </a:xfrm>
        </p:grpSpPr>
        <p:sp>
          <p:nvSpPr>
            <p:cNvPr id="200" name="Shape 200"/>
            <p:cNvSpPr/>
            <p:nvPr/>
          </p:nvSpPr>
          <p:spPr>
            <a:xfrm>
              <a:off x="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B82E">
                <a:alpha val="75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01" name="Shape 201"/>
            <p:cNvSpPr/>
            <p:nvPr/>
          </p:nvSpPr>
          <p:spPr>
            <a:xfrm flipH="1">
              <a:off x="78740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B82E"/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02" name="Shape 202"/>
            <p:cNvSpPr/>
            <p:nvPr/>
          </p:nvSpPr>
          <p:spPr>
            <a:xfrm>
              <a:off x="9525" y="0"/>
              <a:ext cx="1558925" cy="936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983"/>
                  </a:moveTo>
                  <a:lnTo>
                    <a:pt x="10734" y="21600"/>
                  </a:lnTo>
                  <a:lnTo>
                    <a:pt x="21600" y="11129"/>
                  </a:lnTo>
                  <a:lnTo>
                    <a:pt x="10998" y="0"/>
                  </a:lnTo>
                  <a:lnTo>
                    <a:pt x="0" y="10983"/>
                  </a:lnTo>
                  <a:close/>
                </a:path>
              </a:pathLst>
            </a:custGeom>
            <a:solidFill>
              <a:srgbClr val="FFB82E">
                <a:alpha val="90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204" name="Shape 204"/>
          <p:cNvSpPr/>
          <p:nvPr/>
        </p:nvSpPr>
        <p:spPr>
          <a:xfrm>
            <a:off x="2056114" y="6776977"/>
            <a:ext cx="1257301" cy="838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9834" y="2558"/>
                </a:lnTo>
                <a:lnTo>
                  <a:pt x="11941" y="6253"/>
                </a:lnTo>
                <a:lnTo>
                  <a:pt x="0" y="17621"/>
                </a:lnTo>
                <a:lnTo>
                  <a:pt x="3337" y="21600"/>
                </a:lnTo>
                <a:lnTo>
                  <a:pt x="15102" y="10232"/>
                </a:lnTo>
                <a:lnTo>
                  <a:pt x="18088" y="11653"/>
                </a:lnTo>
                <a:lnTo>
                  <a:pt x="21600" y="0"/>
                </a:lnTo>
                <a:close/>
              </a:path>
            </a:pathLst>
          </a:custGeom>
          <a:solidFill>
            <a:srgbClr val="FF6A00"/>
          </a:solidFill>
          <a:ln w="12700">
            <a:miter lim="400000"/>
          </a:ln>
          <a:effectLst>
            <a:outerShdw sx="100000" sy="100000" kx="0" ky="0" algn="b" rotWithShape="0" blurRad="50800" dist="127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4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05" name="Shape 205"/>
          <p:cNvSpPr/>
          <p:nvPr>
            <p:ph type="title" idx="4294967295"/>
          </p:nvPr>
        </p:nvSpPr>
        <p:spPr>
          <a:xfrm>
            <a:off x="1625600" y="1003300"/>
            <a:ext cx="10668000" cy="1041400"/>
          </a:xfrm>
          <a:prstGeom prst="rect">
            <a:avLst/>
          </a:prstGeom>
          <a:solidFill>
            <a:srgbClr val="61177C"/>
          </a:solidFill>
        </p:spPr>
        <p:txBody>
          <a:bodyPr anchor="b"/>
          <a:lstStyle>
            <a:lvl1pPr algn="l">
              <a:defRPr sz="6000">
                <a:solidFill>
                  <a:srgbClr val="FECB3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ECB3E"/>
                </a:solidFill>
              </a:rPr>
              <a:t>Directores Asociados...</a:t>
            </a:r>
          </a:p>
        </p:txBody>
      </p:sp>
      <p:grpSp>
        <p:nvGrpSpPr>
          <p:cNvPr id="209" name="Group 209"/>
          <p:cNvGrpSpPr/>
          <p:nvPr/>
        </p:nvGrpSpPr>
        <p:grpSpPr>
          <a:xfrm>
            <a:off x="533400" y="6750050"/>
            <a:ext cx="1574800" cy="1898650"/>
            <a:chOff x="0" y="0"/>
            <a:chExt cx="1574800" cy="1898650"/>
          </a:xfrm>
        </p:grpSpPr>
        <p:sp>
          <p:nvSpPr>
            <p:cNvPr id="206" name="Shape 206"/>
            <p:cNvSpPr/>
            <p:nvPr/>
          </p:nvSpPr>
          <p:spPr>
            <a:xfrm>
              <a:off x="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08D0EE">
                <a:alpha val="75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07" name="Shape 207"/>
            <p:cNvSpPr/>
            <p:nvPr/>
          </p:nvSpPr>
          <p:spPr>
            <a:xfrm flipH="1">
              <a:off x="78740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08D0EE"/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08" name="Shape 208"/>
            <p:cNvSpPr/>
            <p:nvPr/>
          </p:nvSpPr>
          <p:spPr>
            <a:xfrm>
              <a:off x="9525" y="0"/>
              <a:ext cx="1558925" cy="936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983"/>
                  </a:moveTo>
                  <a:lnTo>
                    <a:pt x="10734" y="21600"/>
                  </a:lnTo>
                  <a:lnTo>
                    <a:pt x="21600" y="11129"/>
                  </a:lnTo>
                  <a:lnTo>
                    <a:pt x="10998" y="0"/>
                  </a:lnTo>
                  <a:lnTo>
                    <a:pt x="0" y="10983"/>
                  </a:lnTo>
                  <a:close/>
                </a:path>
              </a:pathLst>
            </a:custGeom>
            <a:solidFill>
              <a:srgbClr val="08D0EE">
                <a:alpha val="90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grpSp>
        <p:nvGrpSpPr>
          <p:cNvPr id="213" name="Group 213"/>
          <p:cNvGrpSpPr/>
          <p:nvPr/>
        </p:nvGrpSpPr>
        <p:grpSpPr>
          <a:xfrm>
            <a:off x="5308600" y="3771900"/>
            <a:ext cx="1574800" cy="1898650"/>
            <a:chOff x="0" y="0"/>
            <a:chExt cx="1574800" cy="1898650"/>
          </a:xfrm>
        </p:grpSpPr>
        <p:sp>
          <p:nvSpPr>
            <p:cNvPr id="210" name="Shape 210"/>
            <p:cNvSpPr/>
            <p:nvPr/>
          </p:nvSpPr>
          <p:spPr>
            <a:xfrm>
              <a:off x="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A2D846">
                <a:alpha val="75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11" name="Shape 211"/>
            <p:cNvSpPr/>
            <p:nvPr/>
          </p:nvSpPr>
          <p:spPr>
            <a:xfrm flipH="1">
              <a:off x="787400" y="476250"/>
              <a:ext cx="787400" cy="142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21600" y="6943"/>
                  </a:lnTo>
                  <a:lnTo>
                    <a:pt x="348" y="0"/>
                  </a:lnTo>
                  <a:lnTo>
                    <a:pt x="0" y="14079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A2D846"/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12" name="Shape 212"/>
            <p:cNvSpPr/>
            <p:nvPr/>
          </p:nvSpPr>
          <p:spPr>
            <a:xfrm>
              <a:off x="9525" y="0"/>
              <a:ext cx="1558925" cy="936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983"/>
                  </a:moveTo>
                  <a:lnTo>
                    <a:pt x="10734" y="21600"/>
                  </a:lnTo>
                  <a:lnTo>
                    <a:pt x="21600" y="11129"/>
                  </a:lnTo>
                  <a:lnTo>
                    <a:pt x="10998" y="0"/>
                  </a:lnTo>
                  <a:lnTo>
                    <a:pt x="0" y="10983"/>
                  </a:lnTo>
                  <a:close/>
                </a:path>
              </a:pathLst>
            </a:custGeom>
            <a:solidFill>
              <a:srgbClr val="A2D846">
                <a:alpha val="90000"/>
              </a:srgbClr>
            </a:solidFill>
            <a:ln w="317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42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214" name="Shape 214"/>
          <p:cNvSpPr/>
          <p:nvPr/>
        </p:nvSpPr>
        <p:spPr>
          <a:xfrm>
            <a:off x="1540885" y="75819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401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4013"/>
                </a:solidFill>
              </a:rPr>
              <a:t>1</a:t>
            </a:r>
          </a:p>
        </p:txBody>
      </p:sp>
      <p:sp>
        <p:nvSpPr>
          <p:cNvPr id="215" name="Shape 215"/>
          <p:cNvSpPr/>
          <p:nvPr/>
        </p:nvSpPr>
        <p:spPr>
          <a:xfrm>
            <a:off x="3949700" y="61722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553D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553D00"/>
                </a:solidFill>
              </a:rPr>
              <a:t>2</a:t>
            </a:r>
          </a:p>
        </p:txBody>
      </p:sp>
      <p:sp>
        <p:nvSpPr>
          <p:cNvPr id="216" name="Shape 216"/>
          <p:cNvSpPr/>
          <p:nvPr/>
        </p:nvSpPr>
        <p:spPr>
          <a:xfrm>
            <a:off x="6311900" y="45466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38571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38571A"/>
                </a:solidFill>
              </a:rPr>
              <a:t>3</a:t>
            </a:r>
          </a:p>
        </p:txBody>
      </p:sp>
      <p:sp>
        <p:nvSpPr>
          <p:cNvPr id="217" name="Shape 217"/>
          <p:cNvSpPr/>
          <p:nvPr/>
        </p:nvSpPr>
        <p:spPr>
          <a:xfrm>
            <a:off x="4470400" y="5283200"/>
            <a:ext cx="1257300" cy="838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9834" y="2558"/>
                </a:lnTo>
                <a:lnTo>
                  <a:pt x="11941" y="6253"/>
                </a:lnTo>
                <a:lnTo>
                  <a:pt x="0" y="17621"/>
                </a:lnTo>
                <a:lnTo>
                  <a:pt x="3337" y="21600"/>
                </a:lnTo>
                <a:lnTo>
                  <a:pt x="15102" y="10232"/>
                </a:lnTo>
                <a:lnTo>
                  <a:pt x="18088" y="11653"/>
                </a:lnTo>
                <a:lnTo>
                  <a:pt x="21600" y="0"/>
                </a:lnTo>
                <a:close/>
              </a:path>
            </a:pathLst>
          </a:custGeom>
          <a:solidFill>
            <a:srgbClr val="FF6A00"/>
          </a:solidFill>
          <a:ln w="12700">
            <a:miter lim="400000"/>
          </a:ln>
          <a:effectLst>
            <a:outerShdw sx="100000" sy="100000" kx="0" ky="0" algn="b" rotWithShape="0" blurRad="50800" dist="127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4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18" name="Shape 218"/>
          <p:cNvSpPr/>
          <p:nvPr/>
        </p:nvSpPr>
        <p:spPr>
          <a:xfrm flipV="1">
            <a:off x="6642100" y="5283184"/>
            <a:ext cx="1394911" cy="16"/>
          </a:xfrm>
          <a:prstGeom prst="line">
            <a:avLst/>
          </a:prstGeom>
          <a:ln w="12700">
            <a:solidFill>
              <a:srgbClr val="FF6A00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9" name="Shape 219"/>
          <p:cNvSpPr/>
          <p:nvPr/>
        </p:nvSpPr>
        <p:spPr>
          <a:xfrm>
            <a:off x="4261908" y="6905294"/>
            <a:ext cx="1213909" cy="51661"/>
          </a:xfrm>
          <a:prstGeom prst="line">
            <a:avLst/>
          </a:prstGeom>
          <a:ln w="12700">
            <a:solidFill>
              <a:srgbClr val="FF6A00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0" name="Shape 220"/>
          <p:cNvSpPr/>
          <p:nvPr/>
        </p:nvSpPr>
        <p:spPr>
          <a:xfrm>
            <a:off x="2133600" y="8343913"/>
            <a:ext cx="1386946" cy="79562"/>
          </a:xfrm>
          <a:prstGeom prst="line">
            <a:avLst/>
          </a:prstGeom>
          <a:ln w="12700">
            <a:solidFill>
              <a:srgbClr val="FF6A00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grpSp>
        <p:nvGrpSpPr>
          <p:cNvPr id="223" name="Group 223"/>
          <p:cNvGrpSpPr/>
          <p:nvPr/>
        </p:nvGrpSpPr>
        <p:grpSpPr>
          <a:xfrm>
            <a:off x="7232046" y="4756150"/>
            <a:ext cx="5473701" cy="1511300"/>
            <a:chOff x="-50800" y="-50800"/>
            <a:chExt cx="5473700" cy="1511300"/>
          </a:xfrm>
        </p:grpSpPr>
        <p:sp>
          <p:nvSpPr>
            <p:cNvPr id="222" name="Shape 222"/>
            <p:cNvSpPr/>
            <p:nvPr/>
          </p:nvSpPr>
          <p:spPr>
            <a:xfrm>
              <a:off x="0" y="0"/>
              <a:ext cx="5372100" cy="1409700"/>
            </a:xfrm>
            <a:prstGeom prst="rect">
              <a:avLst/>
            </a:prstGeom>
            <a:solidFill>
              <a:srgbClr val="B1DD8C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algn="l" defTabSz="914400">
                <a:buClr>
                  <a:srgbClr val="000000"/>
                </a:buClr>
                <a:buFont typeface="Lucida Grande"/>
                <a:defRPr b="1" sz="2700">
                  <a:solidFill>
                    <a:srgbClr val="38571A"/>
                  </a:solidFill>
                  <a:uFill>
                    <a:solidFill>
                      <a:srgbClr val="38571A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  <a:uFillTx/>
                </a:defRPr>
              </a:pPr>
              <a:r>
                <a:rPr b="1" sz="2700">
                  <a:solidFill>
                    <a:srgbClr val="38571A"/>
                  </a:solidFill>
                  <a:uFill>
                    <a:solidFill>
                      <a:srgbClr val="38571A"/>
                    </a:solidFill>
                  </a:uFill>
                </a:rPr>
                <a:t>Que el 50% de su grupo deposite el 25% de beca como mínimo</a:t>
              </a:r>
            </a:p>
          </p:txBody>
        </p:sp>
        <p:pic>
          <p:nvPicPr>
            <p:cNvPr id="221" name="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50800" y="-50800"/>
              <a:ext cx="5473700" cy="1511300"/>
            </a:xfrm>
            <a:prstGeom prst="rect">
              <a:avLst/>
            </a:prstGeom>
            <a:effectLst/>
          </p:spPr>
        </p:pic>
      </p:grpSp>
      <p:grpSp>
        <p:nvGrpSpPr>
          <p:cNvPr id="226" name="Group 226"/>
          <p:cNvGrpSpPr/>
          <p:nvPr/>
        </p:nvGrpSpPr>
        <p:grpSpPr>
          <a:xfrm>
            <a:off x="5514716" y="6534150"/>
            <a:ext cx="6908801" cy="1130300"/>
            <a:chOff x="-50800" y="-50800"/>
            <a:chExt cx="6908800" cy="1130300"/>
          </a:xfrm>
        </p:grpSpPr>
        <p:sp>
          <p:nvSpPr>
            <p:cNvPr id="225" name="Shape 225"/>
            <p:cNvSpPr/>
            <p:nvPr/>
          </p:nvSpPr>
          <p:spPr>
            <a:xfrm>
              <a:off x="0" y="0"/>
              <a:ext cx="6807200" cy="1028700"/>
            </a:xfrm>
            <a:prstGeom prst="rect">
              <a:avLst/>
            </a:prstGeom>
            <a:solidFill>
              <a:srgbClr val="FECB3E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algn="l" defTabSz="914400">
                <a:buClr>
                  <a:srgbClr val="000000"/>
                </a:buClr>
                <a:buFont typeface="Lucida Grande"/>
                <a:defRPr b="1" sz="2700">
                  <a:solidFill>
                    <a:srgbClr val="D95000"/>
                  </a:solidFill>
                  <a:uFill>
                    <a:solidFill>
                      <a:srgbClr val="D95000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  <a:uFillTx/>
                </a:defRPr>
              </a:pPr>
              <a:r>
                <a:rPr b="1" sz="2700">
                  <a:solidFill>
                    <a:srgbClr val="D95000"/>
                  </a:solidFill>
                  <a:uFill>
                    <a:solidFill>
                      <a:srgbClr val="D95000"/>
                    </a:solidFill>
                  </a:uFill>
                </a:rPr>
                <a:t>Porcentaje acumulado por la venta de su grupo </a:t>
              </a:r>
            </a:p>
          </p:txBody>
        </p:sp>
        <p:pic>
          <p:nvPicPr>
            <p:cNvPr id="224" name="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50800" y="-50800"/>
              <a:ext cx="6908800" cy="1130300"/>
            </a:xfrm>
            <a:prstGeom prst="rect">
              <a:avLst/>
            </a:prstGeom>
            <a:effectLst/>
          </p:spPr>
        </p:pic>
      </p:grpSp>
      <p:grpSp>
        <p:nvGrpSpPr>
          <p:cNvPr id="229" name="Group 229"/>
          <p:cNvGrpSpPr/>
          <p:nvPr/>
        </p:nvGrpSpPr>
        <p:grpSpPr>
          <a:xfrm>
            <a:off x="3560308" y="7924800"/>
            <a:ext cx="8623301" cy="1130300"/>
            <a:chOff x="-50800" y="-50800"/>
            <a:chExt cx="8623300" cy="1130300"/>
          </a:xfrm>
        </p:grpSpPr>
        <p:sp>
          <p:nvSpPr>
            <p:cNvPr id="228" name="Shape 228"/>
            <p:cNvSpPr/>
            <p:nvPr/>
          </p:nvSpPr>
          <p:spPr>
            <a:xfrm>
              <a:off x="0" y="0"/>
              <a:ext cx="8521700" cy="1028700"/>
            </a:xfrm>
            <a:prstGeom prst="rect">
              <a:avLst/>
            </a:prstGeom>
            <a:solidFill>
              <a:srgbClr val="53D5F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algn="l" defTabSz="914400">
                <a:buClr>
                  <a:srgbClr val="000000"/>
                </a:buClr>
                <a:buFont typeface="Lucida Grande"/>
                <a:defRPr b="1" sz="2700">
                  <a:solidFill>
                    <a:srgbClr val="002E7A"/>
                  </a:solidFill>
                  <a:uFill>
                    <a:solidFill>
                      <a:srgbClr val="002E7A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  <a:uFillTx/>
                </a:defRPr>
              </a:pPr>
              <a:r>
                <a:rPr b="1" sz="2700">
                  <a:solidFill>
                    <a:srgbClr val="002E7A"/>
                  </a:solidFill>
                  <a:uFill>
                    <a:solidFill>
                      <a:srgbClr val="002E7A"/>
                    </a:solidFill>
                  </a:uFill>
                </a:rPr>
                <a:t>Su grupo de estudiantes alcanza su meta de ventas</a:t>
              </a:r>
            </a:p>
          </p:txBody>
        </p:sp>
        <p:pic>
          <p:nvPicPr>
            <p:cNvPr id="227" name="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50800" y="-50800"/>
              <a:ext cx="8623300" cy="1130300"/>
            </a:xfrm>
            <a:prstGeom prst="rect">
              <a:avLst/>
            </a:prstGeom>
            <a:effectLst/>
          </p:spPr>
        </p:pic>
      </p:grpSp>
      <p:grpSp>
        <p:nvGrpSpPr>
          <p:cNvPr id="232" name="Group 232"/>
          <p:cNvGrpSpPr/>
          <p:nvPr/>
        </p:nvGrpSpPr>
        <p:grpSpPr>
          <a:xfrm>
            <a:off x="7823199" y="2146300"/>
            <a:ext cx="3060701" cy="2044701"/>
            <a:chOff x="0" y="0"/>
            <a:chExt cx="3060699" cy="2044700"/>
          </a:xfrm>
        </p:grpSpPr>
        <p:sp>
          <p:nvSpPr>
            <p:cNvPr id="230" name="Shape 230"/>
            <p:cNvSpPr/>
            <p:nvPr/>
          </p:nvSpPr>
          <p:spPr>
            <a:xfrm>
              <a:off x="0" y="-1"/>
              <a:ext cx="3060700" cy="2044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74A7FE"/>
            </a:solidFill>
            <a:ln w="25400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1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" name="Shape 231"/>
            <p:cNvSpPr/>
            <p:nvPr/>
          </p:nvSpPr>
          <p:spPr>
            <a:xfrm>
              <a:off x="251508" y="144610"/>
              <a:ext cx="2592268" cy="1741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FF6A00"/>
            </a:solidFill>
            <a:ln w="25400" cap="flat">
              <a:noFill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>
              <a:lvl1pPr defTabSz="927100">
                <a:defRPr b="1" sz="3000">
                  <a:solidFill>
                    <a:srgbClr val="FFFC41"/>
                  </a:solidFill>
                  <a:uFill>
                    <a:solidFill>
                      <a:srgbClr val="FFFC41"/>
                    </a:solidFill>
                  </a:u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  <a:uFillTx/>
                </a:defRPr>
              </a:pPr>
              <a:r>
                <a:rPr b="1" sz="3000">
                  <a:solidFill>
                    <a:srgbClr val="FFFC41"/>
                  </a:solidFill>
                  <a:uFill>
                    <a:solidFill>
                      <a:srgbClr val="FFFC41"/>
                    </a:solidFill>
                  </a:uFill>
                </a:rPr>
                <a:t>Bonificación</a:t>
              </a:r>
            </a:p>
          </p:txBody>
        </p:sp>
      </p:grpSp>
      <p:sp>
        <p:nvSpPr>
          <p:cNvPr id="233" name="Shape 233"/>
          <p:cNvSpPr/>
          <p:nvPr/>
        </p:nvSpPr>
        <p:spPr>
          <a:xfrm>
            <a:off x="6832600" y="3784600"/>
            <a:ext cx="1257300" cy="838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9834" y="2558"/>
                </a:lnTo>
                <a:lnTo>
                  <a:pt x="11941" y="6253"/>
                </a:lnTo>
                <a:lnTo>
                  <a:pt x="0" y="17621"/>
                </a:lnTo>
                <a:lnTo>
                  <a:pt x="3337" y="21600"/>
                </a:lnTo>
                <a:lnTo>
                  <a:pt x="15102" y="10232"/>
                </a:lnTo>
                <a:lnTo>
                  <a:pt x="18088" y="11653"/>
                </a:lnTo>
                <a:lnTo>
                  <a:pt x="21600" y="0"/>
                </a:lnTo>
                <a:close/>
              </a:path>
            </a:pathLst>
          </a:custGeom>
          <a:solidFill>
            <a:srgbClr val="FF6A00"/>
          </a:solidFill>
          <a:ln w="12700">
            <a:miter lim="400000"/>
          </a:ln>
          <a:effectLst>
            <a:outerShdw sx="100000" sy="100000" kx="0" ky="0" algn="b" rotWithShape="0" blurRad="50800" dist="127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4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34" name="Shape 234"/>
          <p:cNvSpPr/>
          <p:nvPr/>
        </p:nvSpPr>
        <p:spPr>
          <a:xfrm>
            <a:off x="3568700" y="54229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553D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553D00"/>
                </a:solidFill>
              </a:rPr>
              <a:t>2</a:t>
            </a:r>
          </a:p>
        </p:txBody>
      </p:sp>
      <p:sp>
        <p:nvSpPr>
          <p:cNvPr id="235" name="Shape 235"/>
          <p:cNvSpPr/>
          <p:nvPr/>
        </p:nvSpPr>
        <p:spPr>
          <a:xfrm>
            <a:off x="1155700" y="68580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FF401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4013"/>
                </a:solidFill>
              </a:rPr>
              <a:t>1</a:t>
            </a:r>
          </a:p>
        </p:txBody>
      </p:sp>
      <p:sp>
        <p:nvSpPr>
          <p:cNvPr id="236" name="Shape 236"/>
          <p:cNvSpPr/>
          <p:nvPr/>
        </p:nvSpPr>
        <p:spPr>
          <a:xfrm>
            <a:off x="5905500" y="3924300"/>
            <a:ext cx="368504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>
                <a:solidFill>
                  <a:srgbClr val="38571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38571A"/>
                </a:solidFill>
              </a:rPr>
              <a:t>3</a:t>
            </a:r>
          </a:p>
        </p:txBody>
      </p:sp>
      <p:sp>
        <p:nvSpPr>
          <p:cNvPr id="237" name="Shape 237"/>
          <p:cNvSpPr/>
          <p:nvPr/>
        </p:nvSpPr>
        <p:spPr>
          <a:xfrm>
            <a:off x="177800" y="1028700"/>
            <a:ext cx="1371600" cy="1028700"/>
          </a:xfrm>
          <a:prstGeom prst="rect">
            <a:avLst/>
          </a:prstGeom>
          <a:solidFill>
            <a:srgbClr val="61177C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60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>
        <p14:flip dir="r"/>
      </p:transition>
    </mc:Choice>
    <mc:Fallback>
      <p:transition xmlns:p14="http://schemas.microsoft.com/office/powerpoint/2010/main" spd="med" advClick="1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16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(in)" transition="in">
                                      <p:cBhvr>
                                        <p:cTn id="7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2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(left)" transition="in">
                                      <p:cBhvr>
                                        <p:cTn id="17" dur="4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9" grpId="1"/>
      <p:bldP build="whole" bldLvl="1" animBg="1" rev="0" advAuto="0" spid="226" grpId="2"/>
      <p:bldP build="whole" bldLvl="1" animBg="1" rev="0" advAuto="0" spid="223" grpId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/>
        </p:nvSpPr>
        <p:spPr>
          <a:xfrm>
            <a:off x="0" y="0"/>
            <a:ext cx="13004800" cy="9753600"/>
          </a:xfrm>
          <a:prstGeom prst="roundRect">
            <a:avLst>
              <a:gd name="adj" fmla="val 2604"/>
            </a:avLst>
          </a:prstGeom>
          <a:solidFill>
            <a:srgbClr val="EAEAEA"/>
          </a:solidFill>
          <a:ln>
            <a:round/>
          </a:ln>
        </p:spPr>
        <p:txBody>
          <a:bodyPr lIns="0" tIns="0" rIns="0" bIns="0"/>
          <a:lstStyle/>
          <a:p>
            <a:pPr lvl="0" algn="l" defTabSz="1300480">
              <a:defRPr sz="2560">
                <a:solidFill>
                  <a:srgbClr val="636469"/>
                </a:solidFill>
                <a:uFill>
                  <a:solidFill>
                    <a:srgbClr val="63646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40" name="Shape 240"/>
          <p:cNvSpPr/>
          <p:nvPr/>
        </p:nvSpPr>
        <p:spPr>
          <a:xfrm>
            <a:off x="153599" y="1458718"/>
            <a:ext cx="12697602" cy="7988089"/>
          </a:xfrm>
          <a:prstGeom prst="roundRect">
            <a:avLst>
              <a:gd name="adj" fmla="val 2544"/>
            </a:avLst>
          </a:prstGeom>
          <a:solidFill>
            <a:srgbClr val="FFFFFF"/>
          </a:solidFill>
          <a:ln>
            <a:round/>
          </a:ln>
        </p:spPr>
        <p:txBody>
          <a:bodyPr lIns="0" tIns="0" rIns="0" bIns="0"/>
          <a:lstStyle/>
          <a:p>
            <a:pPr lvl="0" algn="l" defTabSz="1300480">
              <a:defRPr sz="2560">
                <a:solidFill>
                  <a:srgbClr val="636469"/>
                </a:solidFill>
                <a:uFill>
                  <a:solidFill>
                    <a:srgbClr val="63646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41" name="Shape 241"/>
          <p:cNvSpPr/>
          <p:nvPr/>
        </p:nvSpPr>
        <p:spPr>
          <a:xfrm>
            <a:off x="153599" y="1446018"/>
            <a:ext cx="12697602" cy="332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83" y="0"/>
                </a:moveTo>
                <a:lnTo>
                  <a:pt x="21317" y="0"/>
                </a:lnTo>
                <a:cubicBezTo>
                  <a:pt x="21473" y="0"/>
                  <a:pt x="21600" y="4835"/>
                  <a:pt x="21600" y="108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10800"/>
                </a:lnTo>
                <a:cubicBezTo>
                  <a:pt x="0" y="4835"/>
                  <a:pt x="127" y="0"/>
                  <a:pt x="283" y="0"/>
                </a:cubicBezTo>
                <a:close/>
              </a:path>
            </a:pathLst>
          </a:custGeom>
          <a:solidFill>
            <a:srgbClr val="4F4F56"/>
          </a:solidFill>
          <a:ln>
            <a:round/>
          </a:ln>
        </p:spPr>
        <p:txBody>
          <a:bodyPr lIns="0" tIns="0" rIns="0" bIns="0"/>
          <a:lstStyle/>
          <a:p>
            <a:pPr lvl="0" algn="l" defTabSz="1300480">
              <a:defRPr sz="2560">
                <a:solidFill>
                  <a:srgbClr val="636469"/>
                </a:solidFill>
                <a:uFill>
                  <a:solidFill>
                    <a:srgbClr val="63646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42" name="Shape 242"/>
          <p:cNvSpPr/>
          <p:nvPr/>
        </p:nvSpPr>
        <p:spPr>
          <a:xfrm>
            <a:off x="1305022" y="9280490"/>
            <a:ext cx="10394756" cy="153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0" y="0"/>
                </a:moveTo>
                <a:lnTo>
                  <a:pt x="21440" y="0"/>
                </a:lnTo>
                <a:cubicBezTo>
                  <a:pt x="21529" y="0"/>
                  <a:pt x="21600" y="4835"/>
                  <a:pt x="21600" y="108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10800"/>
                </a:lnTo>
                <a:cubicBezTo>
                  <a:pt x="0" y="4835"/>
                  <a:pt x="71" y="0"/>
                  <a:pt x="160" y="0"/>
                </a:cubicBezTo>
                <a:close/>
              </a:path>
            </a:pathLst>
          </a:custGeom>
          <a:solidFill>
            <a:srgbClr val="618600"/>
          </a:solidFill>
          <a:ln>
            <a:round/>
          </a:ln>
        </p:spPr>
        <p:txBody>
          <a:bodyPr lIns="0" tIns="0" rIns="0" bIns="0"/>
          <a:lstStyle/>
          <a:p>
            <a:pPr lvl="0" algn="l" defTabSz="1300480">
              <a:defRPr sz="2560">
                <a:solidFill>
                  <a:srgbClr val="636469"/>
                </a:solidFill>
                <a:uFill>
                  <a:solidFill>
                    <a:srgbClr val="636469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43" name="Shape 243"/>
          <p:cNvSpPr/>
          <p:nvPr>
            <p:ph type="title" idx="4294967295"/>
          </p:nvPr>
        </p:nvSpPr>
        <p:spPr>
          <a:xfrm>
            <a:off x="1312615" y="419356"/>
            <a:ext cx="11645901" cy="965201"/>
          </a:xfrm>
          <a:prstGeom prst="rect">
            <a:avLst/>
          </a:prstGeom>
          <a:solidFill>
            <a:srgbClr val="FFF995"/>
          </a:solidFill>
          <a:ln w="9525">
            <a:solidFill/>
            <a:round/>
          </a:ln>
        </p:spPr>
        <p:txBody>
          <a:bodyPr lIns="54186" tIns="54186" rIns="54186" bIns="54186"/>
          <a:lstStyle>
            <a:lvl1pPr algn="l" defTabSz="1261465">
              <a:defRPr b="1" sz="3862">
                <a:uFill>
                  <a:solidFill/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3862">
                <a:uFill>
                  <a:solidFill/>
                </a:uFill>
              </a:rPr>
              <a:t>Becas estudiantes de E. de Iglesia y Secundarias</a:t>
            </a:r>
          </a:p>
        </p:txBody>
      </p:sp>
      <p:sp>
        <p:nvSpPr>
          <p:cNvPr id="244" name="Shape 244"/>
          <p:cNvSpPr/>
          <p:nvPr/>
        </p:nvSpPr>
        <p:spPr>
          <a:xfrm>
            <a:off x="2249285" y="2989583"/>
            <a:ext cx="3925631" cy="2960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21600" y="21600"/>
                </a:lnTo>
                <a:lnTo>
                  <a:pt x="21461" y="21600"/>
                </a:lnTo>
                <a:lnTo>
                  <a:pt x="14654" y="21600"/>
                </a:lnTo>
                <a:lnTo>
                  <a:pt x="14666" y="21062"/>
                </a:lnTo>
                <a:lnTo>
                  <a:pt x="14704" y="20608"/>
                </a:lnTo>
                <a:lnTo>
                  <a:pt x="14742" y="20272"/>
                </a:lnTo>
                <a:lnTo>
                  <a:pt x="14818" y="19919"/>
                </a:lnTo>
                <a:lnTo>
                  <a:pt x="14907" y="19482"/>
                </a:lnTo>
                <a:lnTo>
                  <a:pt x="15034" y="18944"/>
                </a:lnTo>
                <a:lnTo>
                  <a:pt x="15199" y="18373"/>
                </a:lnTo>
                <a:lnTo>
                  <a:pt x="15363" y="17835"/>
                </a:lnTo>
                <a:lnTo>
                  <a:pt x="15592" y="17196"/>
                </a:lnTo>
                <a:lnTo>
                  <a:pt x="15896" y="16406"/>
                </a:lnTo>
                <a:lnTo>
                  <a:pt x="16263" y="15549"/>
                </a:lnTo>
                <a:lnTo>
                  <a:pt x="16530" y="15011"/>
                </a:lnTo>
                <a:lnTo>
                  <a:pt x="16758" y="14540"/>
                </a:lnTo>
                <a:lnTo>
                  <a:pt x="17062" y="13985"/>
                </a:lnTo>
                <a:lnTo>
                  <a:pt x="17518" y="13296"/>
                </a:lnTo>
                <a:lnTo>
                  <a:pt x="17924" y="12842"/>
                </a:lnTo>
                <a:lnTo>
                  <a:pt x="18292" y="12439"/>
                </a:lnTo>
                <a:lnTo>
                  <a:pt x="18685" y="12103"/>
                </a:lnTo>
                <a:lnTo>
                  <a:pt x="19090" y="11901"/>
                </a:lnTo>
                <a:lnTo>
                  <a:pt x="19585" y="11800"/>
                </a:lnTo>
                <a:lnTo>
                  <a:pt x="19914" y="13582"/>
                </a:lnTo>
                <a:lnTo>
                  <a:pt x="21194" y="8690"/>
                </a:lnTo>
                <a:lnTo>
                  <a:pt x="18621" y="6035"/>
                </a:lnTo>
                <a:lnTo>
                  <a:pt x="18849" y="7648"/>
                </a:lnTo>
                <a:lnTo>
                  <a:pt x="18418" y="7800"/>
                </a:lnTo>
                <a:lnTo>
                  <a:pt x="17823" y="8136"/>
                </a:lnTo>
                <a:lnTo>
                  <a:pt x="17392" y="8388"/>
                </a:lnTo>
                <a:lnTo>
                  <a:pt x="16821" y="8791"/>
                </a:lnTo>
                <a:lnTo>
                  <a:pt x="16175" y="9329"/>
                </a:lnTo>
                <a:lnTo>
                  <a:pt x="15731" y="9766"/>
                </a:lnTo>
                <a:lnTo>
                  <a:pt x="14983" y="10607"/>
                </a:lnTo>
                <a:lnTo>
                  <a:pt x="14185" y="11716"/>
                </a:lnTo>
                <a:lnTo>
                  <a:pt x="13424" y="13027"/>
                </a:lnTo>
                <a:lnTo>
                  <a:pt x="13056" y="13750"/>
                </a:lnTo>
                <a:lnTo>
                  <a:pt x="12765" y="14372"/>
                </a:lnTo>
                <a:lnTo>
                  <a:pt x="12283" y="15481"/>
                </a:lnTo>
                <a:lnTo>
                  <a:pt x="11992" y="16406"/>
                </a:lnTo>
                <a:lnTo>
                  <a:pt x="11751" y="17196"/>
                </a:lnTo>
                <a:lnTo>
                  <a:pt x="11561" y="18087"/>
                </a:lnTo>
                <a:lnTo>
                  <a:pt x="11231" y="19684"/>
                </a:lnTo>
                <a:lnTo>
                  <a:pt x="11066" y="20524"/>
                </a:lnTo>
                <a:lnTo>
                  <a:pt x="10927" y="21566"/>
                </a:lnTo>
                <a:lnTo>
                  <a:pt x="0" y="21566"/>
                </a:lnTo>
                <a:lnTo>
                  <a:pt x="0" y="0"/>
                </a:lnTo>
                <a:lnTo>
                  <a:pt x="21600" y="0"/>
                </a:lnTo>
              </a:path>
            </a:pathLst>
          </a:custGeom>
          <a:solidFill>
            <a:srgbClr val="FFC4AB"/>
          </a:solidFill>
          <a:ln w="18062" cap="rnd">
            <a:solidFill>
              <a:srgbClr val="636469"/>
            </a:solidFill>
            <a:round/>
          </a:ln>
        </p:spPr>
        <p:txBody>
          <a:bodyPr lIns="0" tIns="0" rIns="0" bIns="0"/>
          <a:lstStyle/>
          <a:p>
            <a:pPr lvl="0" algn="l" defTabSz="650240">
              <a:defRPr sz="1706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5" name="Shape 245"/>
          <p:cNvSpPr/>
          <p:nvPr/>
        </p:nvSpPr>
        <p:spPr>
          <a:xfrm>
            <a:off x="6796933" y="2976879"/>
            <a:ext cx="3941757" cy="29809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5625"/>
                </a:moveTo>
                <a:lnTo>
                  <a:pt x="0" y="0"/>
                </a:lnTo>
                <a:lnTo>
                  <a:pt x="21600" y="0"/>
                </a:lnTo>
                <a:lnTo>
                  <a:pt x="21600" y="734"/>
                </a:lnTo>
                <a:lnTo>
                  <a:pt x="21600" y="21600"/>
                </a:lnTo>
                <a:lnTo>
                  <a:pt x="25" y="21600"/>
                </a:lnTo>
                <a:lnTo>
                  <a:pt x="25" y="11117"/>
                </a:lnTo>
                <a:lnTo>
                  <a:pt x="353" y="11184"/>
                </a:lnTo>
                <a:lnTo>
                  <a:pt x="757" y="11284"/>
                </a:lnTo>
                <a:lnTo>
                  <a:pt x="1149" y="11418"/>
                </a:lnTo>
                <a:lnTo>
                  <a:pt x="1591" y="11585"/>
                </a:lnTo>
                <a:lnTo>
                  <a:pt x="1944" y="11768"/>
                </a:lnTo>
                <a:lnTo>
                  <a:pt x="2285" y="12002"/>
                </a:lnTo>
                <a:lnTo>
                  <a:pt x="2525" y="12236"/>
                </a:lnTo>
                <a:lnTo>
                  <a:pt x="2866" y="12536"/>
                </a:lnTo>
                <a:lnTo>
                  <a:pt x="3156" y="12853"/>
                </a:lnTo>
                <a:lnTo>
                  <a:pt x="3434" y="13204"/>
                </a:lnTo>
                <a:lnTo>
                  <a:pt x="3762" y="13621"/>
                </a:lnTo>
                <a:lnTo>
                  <a:pt x="4128" y="14122"/>
                </a:lnTo>
                <a:lnTo>
                  <a:pt x="4482" y="14673"/>
                </a:lnTo>
                <a:lnTo>
                  <a:pt x="4785" y="15190"/>
                </a:lnTo>
                <a:lnTo>
                  <a:pt x="5088" y="15758"/>
                </a:lnTo>
                <a:lnTo>
                  <a:pt x="5340" y="16325"/>
                </a:lnTo>
                <a:lnTo>
                  <a:pt x="5643" y="17060"/>
                </a:lnTo>
                <a:lnTo>
                  <a:pt x="5858" y="17661"/>
                </a:lnTo>
                <a:lnTo>
                  <a:pt x="6097" y="18428"/>
                </a:lnTo>
                <a:lnTo>
                  <a:pt x="5037" y="18846"/>
                </a:lnTo>
                <a:lnTo>
                  <a:pt x="8117" y="20749"/>
                </a:lnTo>
                <a:lnTo>
                  <a:pt x="10024" y="17010"/>
                </a:lnTo>
                <a:lnTo>
                  <a:pt x="9014" y="17260"/>
                </a:lnTo>
                <a:lnTo>
                  <a:pt x="8875" y="16676"/>
                </a:lnTo>
                <a:lnTo>
                  <a:pt x="8736" y="16092"/>
                </a:lnTo>
                <a:lnTo>
                  <a:pt x="8496" y="15207"/>
                </a:lnTo>
                <a:lnTo>
                  <a:pt x="8269" y="14506"/>
                </a:lnTo>
                <a:lnTo>
                  <a:pt x="8067" y="13972"/>
                </a:lnTo>
                <a:lnTo>
                  <a:pt x="7852" y="13421"/>
                </a:lnTo>
                <a:lnTo>
                  <a:pt x="7625" y="12903"/>
                </a:lnTo>
                <a:lnTo>
                  <a:pt x="7423" y="12453"/>
                </a:lnTo>
                <a:lnTo>
                  <a:pt x="7259" y="12119"/>
                </a:lnTo>
                <a:lnTo>
                  <a:pt x="7057" y="11701"/>
                </a:lnTo>
                <a:lnTo>
                  <a:pt x="6792" y="11267"/>
                </a:lnTo>
                <a:lnTo>
                  <a:pt x="6628" y="10967"/>
                </a:lnTo>
                <a:lnTo>
                  <a:pt x="6400" y="10600"/>
                </a:lnTo>
                <a:lnTo>
                  <a:pt x="6198" y="10283"/>
                </a:lnTo>
                <a:lnTo>
                  <a:pt x="5933" y="9865"/>
                </a:lnTo>
                <a:lnTo>
                  <a:pt x="5694" y="9565"/>
                </a:lnTo>
                <a:lnTo>
                  <a:pt x="5416" y="9248"/>
                </a:lnTo>
                <a:lnTo>
                  <a:pt x="5037" y="8830"/>
                </a:lnTo>
                <a:lnTo>
                  <a:pt x="4759" y="8530"/>
                </a:lnTo>
                <a:lnTo>
                  <a:pt x="4545" y="8313"/>
                </a:lnTo>
                <a:lnTo>
                  <a:pt x="4280" y="8046"/>
                </a:lnTo>
                <a:lnTo>
                  <a:pt x="3989" y="7795"/>
                </a:lnTo>
                <a:lnTo>
                  <a:pt x="3661" y="7528"/>
                </a:lnTo>
                <a:lnTo>
                  <a:pt x="3396" y="7345"/>
                </a:lnTo>
                <a:lnTo>
                  <a:pt x="3055" y="7061"/>
                </a:lnTo>
                <a:lnTo>
                  <a:pt x="2777" y="6861"/>
                </a:lnTo>
                <a:lnTo>
                  <a:pt x="2462" y="6644"/>
                </a:lnTo>
                <a:lnTo>
                  <a:pt x="2083" y="6460"/>
                </a:lnTo>
                <a:lnTo>
                  <a:pt x="1742" y="6260"/>
                </a:lnTo>
                <a:lnTo>
                  <a:pt x="1414" y="6109"/>
                </a:lnTo>
                <a:lnTo>
                  <a:pt x="1060" y="5959"/>
                </a:lnTo>
                <a:lnTo>
                  <a:pt x="619" y="5809"/>
                </a:lnTo>
                <a:lnTo>
                  <a:pt x="164" y="5675"/>
                </a:lnTo>
                <a:lnTo>
                  <a:pt x="0" y="5625"/>
                </a:lnTo>
              </a:path>
            </a:pathLst>
          </a:custGeom>
          <a:solidFill>
            <a:srgbClr val="FFFBB9"/>
          </a:solidFill>
          <a:ln w="18062" cap="rnd">
            <a:solidFill>
              <a:srgbClr val="636469"/>
            </a:solidFill>
            <a:round/>
          </a:ln>
        </p:spPr>
        <p:txBody>
          <a:bodyPr lIns="0" tIns="0" rIns="0" bIns="0"/>
          <a:lstStyle/>
          <a:p>
            <a:pPr lvl="0" algn="l" defTabSz="650240">
              <a:defRPr sz="1706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6" name="Shape 246"/>
          <p:cNvSpPr/>
          <p:nvPr/>
        </p:nvSpPr>
        <p:spPr>
          <a:xfrm>
            <a:off x="6796932" y="6141179"/>
            <a:ext cx="3925631" cy="2957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0"/>
                </a:lnTo>
                <a:lnTo>
                  <a:pt x="127" y="0"/>
                </a:lnTo>
                <a:lnTo>
                  <a:pt x="6934" y="0"/>
                </a:lnTo>
                <a:lnTo>
                  <a:pt x="6921" y="521"/>
                </a:lnTo>
                <a:lnTo>
                  <a:pt x="6883" y="976"/>
                </a:lnTo>
                <a:lnTo>
                  <a:pt x="6845" y="1312"/>
                </a:lnTo>
                <a:lnTo>
                  <a:pt x="6769" y="1649"/>
                </a:lnTo>
                <a:lnTo>
                  <a:pt x="6680" y="2103"/>
                </a:lnTo>
                <a:lnTo>
                  <a:pt x="6554" y="2641"/>
                </a:lnTo>
                <a:lnTo>
                  <a:pt x="6389" y="3213"/>
                </a:lnTo>
                <a:lnTo>
                  <a:pt x="6224" y="3751"/>
                </a:lnTo>
                <a:lnTo>
                  <a:pt x="5996" y="4391"/>
                </a:lnTo>
                <a:lnTo>
                  <a:pt x="5692" y="5181"/>
                </a:lnTo>
                <a:lnTo>
                  <a:pt x="5324" y="6022"/>
                </a:lnTo>
                <a:lnTo>
                  <a:pt x="5058" y="6578"/>
                </a:lnTo>
                <a:lnTo>
                  <a:pt x="4830" y="7049"/>
                </a:lnTo>
                <a:lnTo>
                  <a:pt x="4525" y="7587"/>
                </a:lnTo>
                <a:lnTo>
                  <a:pt x="4069" y="8293"/>
                </a:lnTo>
                <a:lnTo>
                  <a:pt x="3663" y="8748"/>
                </a:lnTo>
                <a:lnTo>
                  <a:pt x="3296" y="9135"/>
                </a:lnTo>
                <a:lnTo>
                  <a:pt x="2903" y="9471"/>
                </a:lnTo>
                <a:lnTo>
                  <a:pt x="2497" y="9690"/>
                </a:lnTo>
                <a:lnTo>
                  <a:pt x="2003" y="9791"/>
                </a:lnTo>
                <a:lnTo>
                  <a:pt x="1673" y="8007"/>
                </a:lnTo>
                <a:lnTo>
                  <a:pt x="393" y="12886"/>
                </a:lnTo>
                <a:lnTo>
                  <a:pt x="2966" y="15561"/>
                </a:lnTo>
                <a:lnTo>
                  <a:pt x="2738" y="13946"/>
                </a:lnTo>
                <a:lnTo>
                  <a:pt x="3169" y="13778"/>
                </a:lnTo>
                <a:lnTo>
                  <a:pt x="3765" y="13441"/>
                </a:lnTo>
                <a:lnTo>
                  <a:pt x="4196" y="13206"/>
                </a:lnTo>
                <a:lnTo>
                  <a:pt x="4766" y="12785"/>
                </a:lnTo>
                <a:lnTo>
                  <a:pt x="5413" y="12264"/>
                </a:lnTo>
                <a:lnTo>
                  <a:pt x="5856" y="11809"/>
                </a:lnTo>
                <a:lnTo>
                  <a:pt x="6604" y="10968"/>
                </a:lnTo>
                <a:lnTo>
                  <a:pt x="7403" y="9875"/>
                </a:lnTo>
                <a:lnTo>
                  <a:pt x="8163" y="8546"/>
                </a:lnTo>
                <a:lnTo>
                  <a:pt x="8531" y="7839"/>
                </a:lnTo>
                <a:lnTo>
                  <a:pt x="8823" y="7217"/>
                </a:lnTo>
                <a:lnTo>
                  <a:pt x="9304" y="6107"/>
                </a:lnTo>
                <a:lnTo>
                  <a:pt x="9596" y="5181"/>
                </a:lnTo>
                <a:lnTo>
                  <a:pt x="9837" y="4391"/>
                </a:lnTo>
                <a:lnTo>
                  <a:pt x="10027" y="3499"/>
                </a:lnTo>
                <a:lnTo>
                  <a:pt x="10356" y="1901"/>
                </a:lnTo>
                <a:lnTo>
                  <a:pt x="10521" y="1060"/>
                </a:lnTo>
                <a:lnTo>
                  <a:pt x="10661" y="17"/>
                </a:lnTo>
                <a:lnTo>
                  <a:pt x="21600" y="17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solidFill>
            <a:srgbClr val="B1DD8C"/>
          </a:solidFill>
          <a:ln w="18062" cap="rnd">
            <a:solidFill>
              <a:srgbClr val="636469"/>
            </a:solidFill>
            <a:round/>
          </a:ln>
        </p:spPr>
        <p:txBody>
          <a:bodyPr lIns="0" tIns="0" rIns="0" bIns="0"/>
          <a:lstStyle/>
          <a:p>
            <a:pPr lvl="0" algn="l" defTabSz="650240">
              <a:defRPr sz="1706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7" name="Shape 247"/>
          <p:cNvSpPr/>
          <p:nvPr/>
        </p:nvSpPr>
        <p:spPr>
          <a:xfrm>
            <a:off x="2249288" y="6107745"/>
            <a:ext cx="3944060" cy="29786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597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20848"/>
                </a:lnTo>
                <a:lnTo>
                  <a:pt x="0" y="0"/>
                </a:lnTo>
                <a:lnTo>
                  <a:pt x="21562" y="0"/>
                </a:lnTo>
                <a:lnTo>
                  <a:pt x="21562" y="10458"/>
                </a:lnTo>
                <a:lnTo>
                  <a:pt x="21234" y="10391"/>
                </a:lnTo>
                <a:lnTo>
                  <a:pt x="20830" y="10307"/>
                </a:lnTo>
                <a:lnTo>
                  <a:pt x="20439" y="10174"/>
                </a:lnTo>
                <a:lnTo>
                  <a:pt x="19998" y="10006"/>
                </a:lnTo>
                <a:lnTo>
                  <a:pt x="19632" y="9806"/>
                </a:lnTo>
                <a:lnTo>
                  <a:pt x="19291" y="9589"/>
                </a:lnTo>
                <a:lnTo>
                  <a:pt x="19064" y="9355"/>
                </a:lnTo>
                <a:lnTo>
                  <a:pt x="18723" y="9038"/>
                </a:lnTo>
                <a:lnTo>
                  <a:pt x="18433" y="8737"/>
                </a:lnTo>
                <a:lnTo>
                  <a:pt x="18156" y="8386"/>
                </a:lnTo>
                <a:lnTo>
                  <a:pt x="17828" y="7968"/>
                </a:lnTo>
                <a:lnTo>
                  <a:pt x="17462" y="7451"/>
                </a:lnTo>
                <a:lnTo>
                  <a:pt x="17108" y="6916"/>
                </a:lnTo>
                <a:lnTo>
                  <a:pt x="16806" y="6398"/>
                </a:lnTo>
                <a:lnTo>
                  <a:pt x="16503" y="5830"/>
                </a:lnTo>
                <a:lnTo>
                  <a:pt x="16250" y="5262"/>
                </a:lnTo>
                <a:lnTo>
                  <a:pt x="15948" y="4527"/>
                </a:lnTo>
                <a:lnTo>
                  <a:pt x="15721" y="3926"/>
                </a:lnTo>
                <a:lnTo>
                  <a:pt x="15493" y="3157"/>
                </a:lnTo>
                <a:lnTo>
                  <a:pt x="16553" y="2740"/>
                </a:lnTo>
                <a:lnTo>
                  <a:pt x="13475" y="835"/>
                </a:lnTo>
                <a:lnTo>
                  <a:pt x="11557" y="4577"/>
                </a:lnTo>
                <a:lnTo>
                  <a:pt x="12579" y="4327"/>
                </a:lnTo>
                <a:lnTo>
                  <a:pt x="12718" y="4895"/>
                </a:lnTo>
                <a:lnTo>
                  <a:pt x="12857" y="5496"/>
                </a:lnTo>
                <a:lnTo>
                  <a:pt x="13084" y="6381"/>
                </a:lnTo>
                <a:lnTo>
                  <a:pt x="13311" y="7083"/>
                </a:lnTo>
                <a:lnTo>
                  <a:pt x="13513" y="7618"/>
                </a:lnTo>
                <a:lnTo>
                  <a:pt x="13740" y="8152"/>
                </a:lnTo>
                <a:lnTo>
                  <a:pt x="13967" y="8687"/>
                </a:lnTo>
                <a:lnTo>
                  <a:pt x="14169" y="9121"/>
                </a:lnTo>
                <a:lnTo>
                  <a:pt x="14333" y="9472"/>
                </a:lnTo>
                <a:lnTo>
                  <a:pt x="14535" y="9873"/>
                </a:lnTo>
                <a:lnTo>
                  <a:pt x="14787" y="10324"/>
                </a:lnTo>
                <a:lnTo>
                  <a:pt x="14964" y="10608"/>
                </a:lnTo>
                <a:lnTo>
                  <a:pt x="15191" y="10992"/>
                </a:lnTo>
                <a:lnTo>
                  <a:pt x="15393" y="11293"/>
                </a:lnTo>
                <a:lnTo>
                  <a:pt x="15657" y="11727"/>
                </a:lnTo>
                <a:lnTo>
                  <a:pt x="15885" y="12011"/>
                </a:lnTo>
                <a:lnTo>
                  <a:pt x="16175" y="12329"/>
                </a:lnTo>
                <a:lnTo>
                  <a:pt x="16553" y="12763"/>
                </a:lnTo>
                <a:lnTo>
                  <a:pt x="16831" y="13047"/>
                </a:lnTo>
                <a:lnTo>
                  <a:pt x="17045" y="13264"/>
                </a:lnTo>
                <a:lnTo>
                  <a:pt x="17310" y="13548"/>
                </a:lnTo>
                <a:lnTo>
                  <a:pt x="17588" y="13782"/>
                </a:lnTo>
                <a:lnTo>
                  <a:pt x="17929" y="14049"/>
                </a:lnTo>
                <a:lnTo>
                  <a:pt x="18181" y="14250"/>
                </a:lnTo>
                <a:lnTo>
                  <a:pt x="18521" y="14517"/>
                </a:lnTo>
                <a:lnTo>
                  <a:pt x="18812" y="14717"/>
                </a:lnTo>
                <a:lnTo>
                  <a:pt x="19114" y="14935"/>
                </a:lnTo>
                <a:lnTo>
                  <a:pt x="19506" y="15135"/>
                </a:lnTo>
                <a:lnTo>
                  <a:pt x="19846" y="15319"/>
                </a:lnTo>
                <a:lnTo>
                  <a:pt x="20174" y="15469"/>
                </a:lnTo>
                <a:lnTo>
                  <a:pt x="20528" y="15619"/>
                </a:lnTo>
                <a:lnTo>
                  <a:pt x="20969" y="15770"/>
                </a:lnTo>
                <a:lnTo>
                  <a:pt x="21423" y="15920"/>
                </a:lnTo>
                <a:lnTo>
                  <a:pt x="21600" y="15970"/>
                </a:lnTo>
              </a:path>
            </a:pathLst>
          </a:custGeom>
          <a:solidFill>
            <a:srgbClr val="A8C6FE"/>
          </a:solidFill>
          <a:ln w="18062" cap="rnd">
            <a:solidFill>
              <a:srgbClr val="636469"/>
            </a:solidFill>
            <a:round/>
          </a:ln>
        </p:spPr>
        <p:txBody>
          <a:bodyPr lIns="0" tIns="0" rIns="0" bIns="0"/>
          <a:lstStyle/>
          <a:p>
            <a:pPr lvl="0" algn="l" defTabSz="650240">
              <a:defRPr sz="1706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grpSp>
        <p:nvGrpSpPr>
          <p:cNvPr id="250" name="Group 250"/>
          <p:cNvGrpSpPr/>
          <p:nvPr/>
        </p:nvGrpSpPr>
        <p:grpSpPr>
          <a:xfrm>
            <a:off x="2350119" y="3111735"/>
            <a:ext cx="2755901" cy="1193801"/>
            <a:chOff x="-38100" y="-38100"/>
            <a:chExt cx="2755900" cy="1193800"/>
          </a:xfrm>
        </p:grpSpPr>
        <p:sp>
          <p:nvSpPr>
            <p:cNvPr id="249" name="Shape 249"/>
            <p:cNvSpPr/>
            <p:nvPr/>
          </p:nvSpPr>
          <p:spPr>
            <a:xfrm>
              <a:off x="0" y="0"/>
              <a:ext cx="2679700" cy="1117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>
                <a:defRPr b="1" sz="3000">
                  <a:solidFill>
                    <a:srgbClr val="8311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000">
                  <a:solidFill>
                    <a:srgbClr val="831100"/>
                  </a:solidFill>
                </a:rPr>
                <a:t>Trabajar 100 horas o más</a:t>
              </a:r>
            </a:p>
          </p:txBody>
        </p:sp>
        <p:pic>
          <p:nvPicPr>
            <p:cNvPr id="248" name="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8100" y="-38100"/>
              <a:ext cx="2755900" cy="1193800"/>
            </a:xfrm>
            <a:prstGeom prst="rect">
              <a:avLst/>
            </a:prstGeom>
            <a:effectLst/>
          </p:spPr>
        </p:pic>
      </p:grpSp>
      <p:grpSp>
        <p:nvGrpSpPr>
          <p:cNvPr id="253" name="Group 253"/>
          <p:cNvGrpSpPr/>
          <p:nvPr/>
        </p:nvGrpSpPr>
        <p:grpSpPr>
          <a:xfrm>
            <a:off x="7926468" y="3086334"/>
            <a:ext cx="2603501" cy="1143001"/>
            <a:chOff x="-38100" y="-38100"/>
            <a:chExt cx="2603500" cy="1143000"/>
          </a:xfrm>
        </p:grpSpPr>
        <p:sp>
          <p:nvSpPr>
            <p:cNvPr id="252" name="Shape 252"/>
            <p:cNvSpPr/>
            <p:nvPr/>
          </p:nvSpPr>
          <p:spPr>
            <a:xfrm>
              <a:off x="0" y="0"/>
              <a:ext cx="2527300" cy="1066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>
                <a:defRPr b="1" sz="3000">
                  <a:solidFill>
                    <a:srgbClr val="8311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000">
                  <a:solidFill>
                    <a:srgbClr val="831100"/>
                  </a:solidFill>
                </a:rPr>
                <a:t>Arreglos laborables</a:t>
              </a:r>
            </a:p>
          </p:txBody>
        </p:sp>
        <p:pic>
          <p:nvPicPr>
            <p:cNvPr id="251" name="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38100" y="-38100"/>
              <a:ext cx="2603500" cy="1143000"/>
            </a:xfrm>
            <a:prstGeom prst="rect">
              <a:avLst/>
            </a:prstGeom>
            <a:effectLst/>
          </p:spPr>
        </p:pic>
      </p:grpSp>
      <p:grpSp>
        <p:nvGrpSpPr>
          <p:cNvPr id="256" name="Group 256"/>
          <p:cNvGrpSpPr/>
          <p:nvPr/>
        </p:nvGrpSpPr>
        <p:grpSpPr>
          <a:xfrm>
            <a:off x="2210419" y="7885879"/>
            <a:ext cx="3416301" cy="1143001"/>
            <a:chOff x="-38100" y="-38100"/>
            <a:chExt cx="3416300" cy="1143000"/>
          </a:xfrm>
        </p:grpSpPr>
        <p:sp>
          <p:nvSpPr>
            <p:cNvPr id="255" name="Shape 255"/>
            <p:cNvSpPr/>
            <p:nvPr/>
          </p:nvSpPr>
          <p:spPr>
            <a:xfrm>
              <a:off x="0" y="0"/>
              <a:ext cx="3340100" cy="1066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b">
              <a:noAutofit/>
            </a:bodyPr>
            <a:lstStyle>
              <a:lvl1pPr>
                <a:defRPr b="1" sz="3000">
                  <a:solidFill>
                    <a:srgbClr val="8311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000">
                  <a:solidFill>
                    <a:srgbClr val="831100"/>
                  </a:solidFill>
                </a:rPr>
                <a:t>Igual Porcentajes de Bonificación</a:t>
              </a:r>
            </a:p>
          </p:txBody>
        </p:sp>
        <p:pic>
          <p:nvPicPr>
            <p:cNvPr id="254" name="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38100" y="-38100"/>
              <a:ext cx="3416300" cy="1143000"/>
            </a:xfrm>
            <a:prstGeom prst="rect">
              <a:avLst/>
            </a:prstGeom>
            <a:effectLst/>
          </p:spPr>
        </p:pic>
      </p:grpSp>
      <p:grpSp>
        <p:nvGrpSpPr>
          <p:cNvPr id="259" name="Group 259"/>
          <p:cNvGrpSpPr/>
          <p:nvPr/>
        </p:nvGrpSpPr>
        <p:grpSpPr>
          <a:xfrm>
            <a:off x="7151768" y="8076379"/>
            <a:ext cx="3416301" cy="812801"/>
            <a:chOff x="-38100" y="-38099"/>
            <a:chExt cx="3416300" cy="812800"/>
          </a:xfrm>
        </p:grpSpPr>
        <p:sp>
          <p:nvSpPr>
            <p:cNvPr id="258" name="Shape 258"/>
            <p:cNvSpPr/>
            <p:nvPr/>
          </p:nvSpPr>
          <p:spPr>
            <a:xfrm>
              <a:off x="0" y="0"/>
              <a:ext cx="3340100" cy="736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b">
              <a:noAutofit/>
            </a:bodyPr>
            <a:lstStyle>
              <a:lvl1pPr>
                <a:defRPr b="1" sz="3000">
                  <a:solidFill>
                    <a:srgbClr val="8311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000">
                  <a:solidFill>
                    <a:srgbClr val="831100"/>
                  </a:solidFill>
                </a:rPr>
                <a:t>Envío de becas</a:t>
              </a:r>
            </a:p>
          </p:txBody>
        </p:sp>
        <p:pic>
          <p:nvPicPr>
            <p:cNvPr id="257" name="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38100" y="-38100"/>
              <a:ext cx="3416300" cy="812801"/>
            </a:xfrm>
            <a:prstGeom prst="rect">
              <a:avLst/>
            </a:prstGeom>
            <a:effectLst/>
          </p:spPr>
        </p:pic>
      </p:grpSp>
      <p:sp>
        <p:nvSpPr>
          <p:cNvPr id="260" name="Shape 260"/>
          <p:cNvSpPr/>
          <p:nvPr/>
        </p:nvSpPr>
        <p:spPr>
          <a:xfrm>
            <a:off x="1917700" y="1892300"/>
            <a:ext cx="9423400" cy="800100"/>
          </a:xfrm>
          <a:prstGeom prst="roundRect">
            <a:avLst>
              <a:gd name="adj" fmla="val 23810"/>
            </a:avLst>
          </a:prstGeom>
          <a:solidFill>
            <a:srgbClr val="38571A"/>
          </a:solidFill>
          <a:ln w="12700">
            <a:solidFill/>
            <a:miter lim="400000"/>
          </a:ln>
          <a:effectLst>
            <a:outerShdw sx="100000" sy="100000" kx="0" ky="0" algn="b" rotWithShape="0" blurRad="88900" dist="38100" dir="342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C4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C41"/>
                </a:solidFill>
              </a:rPr>
              <a:t>Condiciones</a:t>
            </a:r>
          </a:p>
        </p:txBody>
      </p:sp>
      <p:sp>
        <p:nvSpPr>
          <p:cNvPr id="261" name="Shape 261"/>
          <p:cNvSpPr/>
          <p:nvPr/>
        </p:nvSpPr>
        <p:spPr>
          <a:xfrm>
            <a:off x="12700" y="444500"/>
            <a:ext cx="1282700" cy="889000"/>
          </a:xfrm>
          <a:prstGeom prst="rect">
            <a:avLst/>
          </a:prstGeom>
          <a:solidFill>
            <a:srgbClr val="8311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70</a:t>
            </a:r>
          </a:p>
        </p:txBody>
      </p:sp>
    </p:spTree>
  </p:cSld>
  <p:clrMapOvr>
    <a:masterClrMapping/>
  </p:clrMapOvr>
  <p:transition spd="slow" advClick="1">
    <p:push dir="l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imag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8100"/>
            <a:ext cx="13004801" cy="9796499"/>
          </a:xfrm>
          <a:prstGeom prst="rect">
            <a:avLst/>
          </a:prstGeom>
          <a:ln>
            <a:round/>
          </a:ln>
        </p:spPr>
      </p:pic>
      <p:pic>
        <p:nvPicPr>
          <p:cNvPr id="264" name="image29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3004801" cy="9753601"/>
          </a:xfrm>
          <a:prstGeom prst="rect">
            <a:avLst/>
          </a:prstGeom>
          <a:ln w="12700">
            <a:rou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>
        <p14:warp dir="in"/>
      </p:transition>
    </mc:Choice>
    <mc:Fallback>
      <p:transition xmlns:p14="http://schemas.microsoft.com/office/powerpoint/2010/main" spd="med" advClick="1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 flipV="1">
            <a:off x="1270000" y="2285807"/>
            <a:ext cx="10455503" cy="194"/>
          </a:xfrm>
          <a:prstGeom prst="line">
            <a:avLst/>
          </a:prstGeom>
          <a:ln w="19050">
            <a:solidFill>
              <a:srgbClr val="444444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61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5411" y="9186318"/>
            <a:ext cx="13106416" cy="609612"/>
          </a:xfrm>
          <a:prstGeom prst="rect">
            <a:avLst/>
          </a:prstGeom>
        </p:spPr>
      </p:pic>
      <p:sp>
        <p:nvSpPr>
          <p:cNvPr id="63" name="Shape 63"/>
          <p:cNvSpPr/>
          <p:nvPr>
            <p:ph type="title"/>
          </p:nvPr>
        </p:nvSpPr>
        <p:spPr>
          <a:xfrm>
            <a:off x="1689100" y="1117600"/>
            <a:ext cx="10706100" cy="990600"/>
          </a:xfrm>
          <a:prstGeom prst="rect">
            <a:avLst/>
          </a:prstGeom>
          <a:solidFill>
            <a:srgbClr val="A8C6FE"/>
          </a:solidFill>
        </p:spPr>
        <p:txBody>
          <a:bodyPr anchor="b"/>
          <a:lstStyle>
            <a:lvl1pPr>
              <a:defRPr b="1" sz="4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4800"/>
              <a:t>Filosofía del Colportaje estudiantil</a:t>
            </a:r>
          </a:p>
        </p:txBody>
      </p:sp>
      <p:pic>
        <p:nvPicPr>
          <p:cNvPr id="64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39383" y="4134391"/>
            <a:ext cx="5209422" cy="3921922"/>
          </a:xfrm>
          <a:prstGeom prst="rect">
            <a:avLst/>
          </a:prstGeom>
          <a:ln w="12700">
            <a:miter lim="400000"/>
          </a:ln>
        </p:spPr>
      </p:pic>
      <p:pic>
        <p:nvPicPr>
          <p:cNvPr id="65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501900" y="3162300"/>
            <a:ext cx="5308462" cy="4100191"/>
          </a:xfrm>
          <a:prstGeom prst="rect">
            <a:avLst/>
          </a:prstGeom>
          <a:ln w="12700">
            <a:miter lim="400000"/>
          </a:ln>
        </p:spPr>
      </p:pic>
      <p:sp>
        <p:nvSpPr>
          <p:cNvPr id="66" name="Shape 66"/>
          <p:cNvSpPr/>
          <p:nvPr/>
        </p:nvSpPr>
        <p:spPr>
          <a:xfrm>
            <a:off x="3949700" y="3670300"/>
            <a:ext cx="4051300" cy="3975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002E7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5000">
                <a:solidFill>
                  <a:srgbClr val="FFFBB9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000">
                <a:solidFill>
                  <a:srgbClr val="FFFBB9"/>
                </a:solidFill>
              </a:rPr>
              <a:t>La Misión</a:t>
            </a:r>
          </a:p>
        </p:txBody>
      </p:sp>
      <p:grpSp>
        <p:nvGrpSpPr>
          <p:cNvPr id="69" name="Group 69"/>
          <p:cNvGrpSpPr/>
          <p:nvPr/>
        </p:nvGrpSpPr>
        <p:grpSpPr>
          <a:xfrm>
            <a:off x="223422" y="5156200"/>
            <a:ext cx="3594101" cy="939800"/>
            <a:chOff x="-50800" y="-50800"/>
            <a:chExt cx="3594100" cy="939800"/>
          </a:xfrm>
        </p:grpSpPr>
        <p:sp>
          <p:nvSpPr>
            <p:cNvPr id="68" name="Shape 68"/>
            <p:cNvSpPr/>
            <p:nvPr/>
          </p:nvSpPr>
          <p:spPr>
            <a:xfrm>
              <a:off x="0" y="0"/>
              <a:ext cx="3492500" cy="838200"/>
            </a:xfrm>
            <a:prstGeom prst="rect">
              <a:avLst/>
            </a:prstGeom>
            <a:solidFill>
              <a:srgbClr val="38571A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 sz="4200">
                  <a:solidFill>
                    <a:srgbClr val="FFF995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4200">
                  <a:solidFill>
                    <a:srgbClr val="FFF995"/>
                  </a:solidFill>
                </a:rPr>
                <a:t>LA IGLESIA</a:t>
              </a:r>
            </a:p>
          </p:txBody>
        </p:sp>
        <p:pic>
          <p:nvPicPr>
            <p:cNvPr id="67" name="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50800" y="-50800"/>
              <a:ext cx="3594100" cy="939800"/>
            </a:xfrm>
            <a:prstGeom prst="rect">
              <a:avLst/>
            </a:prstGeom>
            <a:effectLst/>
          </p:spPr>
        </p:pic>
      </p:grpSp>
      <p:grpSp>
        <p:nvGrpSpPr>
          <p:cNvPr id="72" name="Group 72"/>
          <p:cNvGrpSpPr/>
          <p:nvPr/>
        </p:nvGrpSpPr>
        <p:grpSpPr>
          <a:xfrm>
            <a:off x="8194997" y="5156200"/>
            <a:ext cx="4642757" cy="939800"/>
            <a:chOff x="-50800" y="-50800"/>
            <a:chExt cx="4642755" cy="939800"/>
          </a:xfrm>
        </p:grpSpPr>
        <p:sp>
          <p:nvSpPr>
            <p:cNvPr id="71" name="Shape 71"/>
            <p:cNvSpPr/>
            <p:nvPr/>
          </p:nvSpPr>
          <p:spPr>
            <a:xfrm>
              <a:off x="-1" y="0"/>
              <a:ext cx="4541242" cy="838200"/>
            </a:xfrm>
            <a:prstGeom prst="rect">
              <a:avLst/>
            </a:prstGeom>
            <a:solidFill>
              <a:srgbClr val="E32400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>
                <a:defRPr b="1" sz="4200">
                  <a:solidFill>
                    <a:srgbClr val="FFF995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4200">
                  <a:solidFill>
                    <a:srgbClr val="FFF995"/>
                  </a:solidFill>
                </a:rPr>
                <a:t>Las Instituciones</a:t>
              </a:r>
            </a:p>
          </p:txBody>
        </p:sp>
        <p:pic>
          <p:nvPicPr>
            <p:cNvPr id="70" name="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50800" y="-50800"/>
              <a:ext cx="4642756" cy="939800"/>
            </a:xfrm>
            <a:prstGeom prst="rect">
              <a:avLst/>
            </a:prstGeom>
            <a:effectLst/>
          </p:spPr>
        </p:pic>
      </p:grpSp>
      <p:sp>
        <p:nvSpPr>
          <p:cNvPr id="73" name="Shape 73"/>
          <p:cNvSpPr/>
          <p:nvPr/>
        </p:nvSpPr>
        <p:spPr>
          <a:xfrm>
            <a:off x="76200" y="1168400"/>
            <a:ext cx="1549400" cy="927100"/>
          </a:xfrm>
          <a:prstGeom prst="rect">
            <a:avLst/>
          </a:prstGeom>
          <a:solidFill>
            <a:srgbClr val="A77B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3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FFFFFF"/>
                </a:solidFill>
              </a:rPr>
              <a:t>N 04 10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1270000" y="2298700"/>
            <a:ext cx="11747500" cy="317500"/>
          </a:xfrm>
          <a:prstGeom prst="rect">
            <a:avLst/>
          </a:prstGeom>
          <a:solidFill>
            <a:srgbClr val="A7B24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76" name="Shape 76"/>
          <p:cNvSpPr/>
          <p:nvPr/>
        </p:nvSpPr>
        <p:spPr>
          <a:xfrm>
            <a:off x="0" y="2298700"/>
            <a:ext cx="1143000" cy="317500"/>
          </a:xfrm>
          <a:prstGeom prst="rect">
            <a:avLst/>
          </a:prstGeom>
          <a:solidFill>
            <a:srgbClr val="DDC13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77" name="Shape 77"/>
          <p:cNvSpPr/>
          <p:nvPr/>
        </p:nvSpPr>
        <p:spPr>
          <a:xfrm>
            <a:off x="4318000" y="4889500"/>
            <a:ext cx="2095501" cy="2095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7AB26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78" name="Shape 78"/>
          <p:cNvSpPr/>
          <p:nvPr/>
        </p:nvSpPr>
        <p:spPr>
          <a:xfrm>
            <a:off x="6604000" y="4889500"/>
            <a:ext cx="2095501" cy="2095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DCE73D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79" name="Shape 79"/>
          <p:cNvSpPr/>
          <p:nvPr/>
        </p:nvSpPr>
        <p:spPr>
          <a:xfrm>
            <a:off x="4749800" y="6248400"/>
            <a:ext cx="2095501" cy="2095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A7B242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80" name="Shape 80"/>
          <p:cNvSpPr/>
          <p:nvPr/>
        </p:nvSpPr>
        <p:spPr>
          <a:xfrm>
            <a:off x="6172200" y="6248400"/>
            <a:ext cx="2095501" cy="2095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DDC13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81" name="Shape 81"/>
          <p:cNvSpPr/>
          <p:nvPr/>
        </p:nvSpPr>
        <p:spPr>
          <a:xfrm>
            <a:off x="5448299" y="4140199"/>
            <a:ext cx="2095501" cy="2095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8E603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82" name="Shape 82"/>
          <p:cNvSpPr/>
          <p:nvPr>
            <p:ph type="title"/>
          </p:nvPr>
        </p:nvSpPr>
        <p:spPr>
          <a:xfrm>
            <a:off x="1536700" y="1257300"/>
            <a:ext cx="11379200" cy="1028700"/>
          </a:xfrm>
          <a:prstGeom prst="rect">
            <a:avLst/>
          </a:prstGeom>
        </p:spPr>
        <p:txBody>
          <a:bodyPr anchor="b"/>
          <a:lstStyle>
            <a:lvl1pPr algn="l">
              <a:defRPr b="1" sz="4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4800"/>
              <a:t>Misión de las Instituciones Educativas</a:t>
            </a:r>
          </a:p>
        </p:txBody>
      </p:sp>
      <p:sp>
        <p:nvSpPr>
          <p:cNvPr id="83" name="Shape 83"/>
          <p:cNvSpPr/>
          <p:nvPr/>
        </p:nvSpPr>
        <p:spPr>
          <a:xfrm>
            <a:off x="8704235" y="5155375"/>
            <a:ext cx="2060830" cy="560450"/>
          </a:xfrm>
          <a:prstGeom prst="rect">
            <a:avLst/>
          </a:prstGeom>
          <a:solidFill>
            <a:srgbClr val="E4EF6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000"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1pPr>
          </a:lstStyle>
          <a:p>
            <a:pPr lvl="0">
              <a:defRPr b="0" sz="1800"/>
            </a:pPr>
            <a:r>
              <a:rPr b="1" sz="3000"/>
              <a:t>Formación</a:t>
            </a:r>
          </a:p>
        </p:txBody>
      </p:sp>
      <p:sp>
        <p:nvSpPr>
          <p:cNvPr id="84" name="Shape 84"/>
          <p:cNvSpPr/>
          <p:nvPr/>
        </p:nvSpPr>
        <p:spPr>
          <a:xfrm>
            <a:off x="3525137" y="8012875"/>
            <a:ext cx="1454659" cy="560450"/>
          </a:xfrm>
          <a:prstGeom prst="rect">
            <a:avLst/>
          </a:prstGeom>
          <a:solidFill>
            <a:srgbClr val="C3D11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000"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1pPr>
          </a:lstStyle>
          <a:p>
            <a:pPr lvl="0">
              <a:defRPr b="0" sz="1800"/>
            </a:pPr>
            <a:r>
              <a:rPr b="1" sz="3000"/>
              <a:t>Lideres</a:t>
            </a:r>
          </a:p>
        </p:txBody>
      </p:sp>
      <p:sp>
        <p:nvSpPr>
          <p:cNvPr id="85" name="Shape 85"/>
          <p:cNvSpPr/>
          <p:nvPr/>
        </p:nvSpPr>
        <p:spPr>
          <a:xfrm>
            <a:off x="5483858" y="3478975"/>
            <a:ext cx="2033017" cy="560450"/>
          </a:xfrm>
          <a:prstGeom prst="rect">
            <a:avLst/>
          </a:prstGeom>
          <a:solidFill>
            <a:srgbClr val="7857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000">
                <a:solidFill>
                  <a:srgbClr val="FFFBB9"/>
                </a:solidFill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FFFBB9"/>
                </a:solidFill>
              </a:rPr>
              <a:t>Educación</a:t>
            </a:r>
          </a:p>
        </p:txBody>
      </p:sp>
      <p:sp>
        <p:nvSpPr>
          <p:cNvPr id="86" name="Shape 86"/>
          <p:cNvSpPr/>
          <p:nvPr/>
        </p:nvSpPr>
        <p:spPr>
          <a:xfrm>
            <a:off x="1260982" y="4895025"/>
            <a:ext cx="3112771" cy="1030350"/>
          </a:xfrm>
          <a:prstGeom prst="rect">
            <a:avLst/>
          </a:prstGeom>
          <a:solidFill>
            <a:srgbClr val="669C3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>
              <a:defRPr sz="1800"/>
            </a:pPr>
            <a:r>
              <a:rPr b="1" sz="3000">
                <a:solidFill>
                  <a:srgbClr val="FFF995"/>
                </a:solidFill>
                <a:latin typeface="Helvetica Neue UltraLight"/>
                <a:ea typeface="Helvetica Neue UltraLight"/>
                <a:cs typeface="Helvetica Neue UltraLight"/>
                <a:sym typeface="Helvetica Neue UltraLight"/>
              </a:rPr>
              <a:t>Emprendedores</a:t>
            </a:r>
            <a:endParaRPr b="1" sz="3000">
              <a:solidFill>
                <a:srgbClr val="FFF995"/>
              </a:solidFill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  <a:p>
            <a:pPr lvl="0">
              <a:defRPr sz="1800"/>
            </a:pPr>
            <a:r>
              <a:rPr b="1" sz="3000">
                <a:solidFill>
                  <a:srgbClr val="FFF995"/>
                </a:solidFill>
                <a:latin typeface="Helvetica Neue UltraLight"/>
                <a:ea typeface="Helvetica Neue UltraLight"/>
                <a:cs typeface="Helvetica Neue UltraLight"/>
                <a:sym typeface="Helvetica Neue UltraLight"/>
              </a:rPr>
              <a:t>(Colportaje)</a:t>
            </a:r>
          </a:p>
        </p:txBody>
      </p:sp>
      <p:sp>
        <p:nvSpPr>
          <p:cNvPr id="87" name="Shape 87"/>
          <p:cNvSpPr/>
          <p:nvPr/>
        </p:nvSpPr>
        <p:spPr>
          <a:xfrm>
            <a:off x="8135555" y="7822375"/>
            <a:ext cx="2851024" cy="560450"/>
          </a:xfrm>
          <a:prstGeom prst="rect">
            <a:avLst/>
          </a:prstGeom>
          <a:solidFill>
            <a:srgbClr val="FFD87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3000"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1pPr>
          </a:lstStyle>
          <a:p>
            <a:pPr lvl="0">
              <a:defRPr b="0" sz="1800"/>
            </a:pPr>
            <a:r>
              <a:rPr b="1" sz="3000"/>
              <a:t>Hombres fieles</a:t>
            </a:r>
          </a:p>
        </p:txBody>
      </p:sp>
      <p:sp>
        <p:nvSpPr>
          <p:cNvPr id="88" name="Shape 88"/>
          <p:cNvSpPr/>
          <p:nvPr/>
        </p:nvSpPr>
        <p:spPr>
          <a:xfrm>
            <a:off x="4686299" y="4546599"/>
            <a:ext cx="3606802" cy="3606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BB9"/>
          </a:solidFill>
          <a:ln w="635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>
                <a:solidFill>
                  <a:srgbClr val="FF401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4013"/>
                </a:solidFill>
              </a:rPr>
              <a:t>Intituciones Educativas</a:t>
            </a:r>
          </a:p>
        </p:txBody>
      </p:sp>
      <p:sp>
        <p:nvSpPr>
          <p:cNvPr id="89" name="Shape 89"/>
          <p:cNvSpPr/>
          <p:nvPr/>
        </p:nvSpPr>
        <p:spPr>
          <a:xfrm>
            <a:off x="0" y="1333500"/>
            <a:ext cx="1524000" cy="889000"/>
          </a:xfrm>
          <a:prstGeom prst="rect">
            <a:avLst/>
          </a:prstGeom>
          <a:solidFill>
            <a:srgbClr val="A77B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FFFF"/>
                </a:solidFill>
              </a:rPr>
              <a:t>N 04 10</a:t>
            </a:r>
          </a:p>
        </p:txBody>
      </p:sp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presetClass="entr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presetClass="entr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6" grpId="5"/>
      <p:bldP build="whole" bldLvl="1" animBg="1" rev="0" advAuto="0" spid="83" grpId="2"/>
      <p:bldP build="whole" bldLvl="1" animBg="1" rev="0" advAuto="0" spid="87" grpId="3"/>
      <p:bldP build="whole" bldLvl="1" animBg="1" rev="0" advAuto="0" spid="85" grpId="1"/>
      <p:bldP build="whole" bldLvl="1" animBg="1" rev="0" advAuto="0" spid="84" grpId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01223" y="-2482850"/>
            <a:ext cx="2032001" cy="12280900"/>
          </a:xfrm>
          <a:prstGeom prst="rect">
            <a:avLst/>
          </a:prstGeom>
          <a:ln w="12700">
            <a:miter lim="400000"/>
          </a:ln>
        </p:spPr>
      </p:pic>
      <p:sp>
        <p:nvSpPr>
          <p:cNvPr id="92" name="Shape 92"/>
          <p:cNvSpPr/>
          <p:nvPr/>
        </p:nvSpPr>
        <p:spPr>
          <a:xfrm flipV="1">
            <a:off x="1270000" y="2362007"/>
            <a:ext cx="10455503" cy="194"/>
          </a:xfrm>
          <a:prstGeom prst="line">
            <a:avLst/>
          </a:prstGeom>
          <a:ln w="19050">
            <a:solidFill>
              <a:srgbClr val="444444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93" name="Shape 93"/>
          <p:cNvSpPr/>
          <p:nvPr/>
        </p:nvSpPr>
        <p:spPr>
          <a:xfrm>
            <a:off x="1981200" y="1104900"/>
            <a:ext cx="8788400" cy="889000"/>
          </a:xfrm>
          <a:prstGeom prst="rect">
            <a:avLst/>
          </a:prstGeom>
          <a:solidFill>
            <a:srgbClr val="FFFBB9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65100" tIns="165100" rIns="165100" bIns="165100" anchor="ctr"/>
          <a:lstStyle>
            <a:lvl1pPr algn="l">
              <a:defRPr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3600"/>
              <a:t>El Colportaje Estudiantil</a:t>
            </a:r>
          </a:p>
        </p:txBody>
      </p:sp>
      <p:sp>
        <p:nvSpPr>
          <p:cNvPr id="94" name="Shape 94"/>
          <p:cNvSpPr/>
          <p:nvPr/>
        </p:nvSpPr>
        <p:spPr>
          <a:xfrm>
            <a:off x="2286000" y="3003550"/>
            <a:ext cx="8204200" cy="438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 defTabSz="914400">
              <a:buClr>
                <a:srgbClr val="000000"/>
              </a:buClr>
              <a:buFont typeface="Lucida Grande"/>
              <a:defRPr sz="1800"/>
            </a:pPr>
            <a:r>
              <a:rPr b="1" sz="3600">
                <a:solidFill>
                  <a:srgbClr val="002E7A"/>
                </a:solidFill>
                <a:uFill>
                  <a:solidFill>
                    <a:srgbClr val="002E7A"/>
                  </a:solidFill>
                </a:uFill>
                <a:latin typeface="Arial Rounded MT Bold"/>
                <a:ea typeface="Arial Rounded MT Bold"/>
                <a:cs typeface="Arial Rounded MT Bold"/>
                <a:sym typeface="Arial Rounded MT Bold"/>
              </a:rPr>
              <a:t>“He recibido luz especial con respecto a la obra del colportaje, y la impresión y la preocupación que recibí no me abandonan. Esta obra es un medio de educación. Es una excelente escuela para quienes se están calificando para entrar en el ministerio</a:t>
            </a:r>
            <a:r>
              <a:rPr sz="36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r>
              <a:rPr sz="24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b="1" sz="24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Manuscrito 26, 1901. </a:t>
            </a:r>
          </a:p>
        </p:txBody>
      </p:sp>
      <p:sp>
        <p:nvSpPr>
          <p:cNvPr id="95" name="Shape 95"/>
          <p:cNvSpPr/>
          <p:nvPr/>
        </p:nvSpPr>
        <p:spPr>
          <a:xfrm>
            <a:off x="817399" y="628650"/>
            <a:ext cx="1794664" cy="918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9600">
                <a:solidFill>
                  <a:srgbClr val="450E5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9600">
                <a:solidFill>
                  <a:srgbClr val="450E59"/>
                </a:solidFill>
              </a:rPr>
              <a:t>‘</a:t>
            </a:r>
          </a:p>
        </p:txBody>
      </p:sp>
      <p:sp>
        <p:nvSpPr>
          <p:cNvPr id="96" name="Shape 96"/>
          <p:cNvSpPr/>
          <p:nvPr/>
        </p:nvSpPr>
        <p:spPr>
          <a:xfrm>
            <a:off x="7730881" y="7899312"/>
            <a:ext cx="2851638" cy="609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b="1" sz="3400">
                <a:solidFill>
                  <a:srgbClr val="002E7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White </a:t>
            </a:r>
            <a:r>
              <a:rPr sz="2200">
                <a:latin typeface="Helvetica Neue Light"/>
                <a:ea typeface="Helvetica Neue Light"/>
                <a:cs typeface="Helvetica Neue Light"/>
                <a:sym typeface="Helvetica Neue Light"/>
              </a:rPr>
              <a:t>- </a:t>
            </a:r>
            <a:r>
              <a:rPr b="1" sz="24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(CE 33:3)</a:t>
            </a:r>
          </a:p>
        </p:txBody>
      </p:sp>
      <p:pic>
        <p:nvPicPr>
          <p:cNvPr id="97" name="droppedImage.pdf"/>
          <p:cNvPicPr/>
          <p:nvPr/>
        </p:nvPicPr>
        <p:blipFill>
          <a:blip r:embed="rId3">
            <a:extLst/>
          </a:blip>
          <a:srcRect l="0" t="0" r="62531" b="17194"/>
          <a:stretch>
            <a:fillRect/>
          </a:stretch>
        </p:blipFill>
        <p:spPr>
          <a:xfrm>
            <a:off x="4191000" y="7531100"/>
            <a:ext cx="6429273" cy="571500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Shape 98"/>
          <p:cNvSpPr/>
          <p:nvPr/>
        </p:nvSpPr>
        <p:spPr>
          <a:xfrm>
            <a:off x="279400" y="1092200"/>
            <a:ext cx="1524000" cy="889000"/>
          </a:xfrm>
          <a:prstGeom prst="rect">
            <a:avLst/>
          </a:prstGeom>
          <a:solidFill>
            <a:srgbClr val="A77B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FFFF"/>
                </a:solidFill>
              </a:rPr>
              <a:t>N 04 10</a:t>
            </a:r>
          </a:p>
        </p:txBody>
      </p:sp>
    </p:spTree>
  </p:cSld>
  <p:clrMapOvr>
    <a:masterClrMapping/>
  </p:clrMapOvr>
  <p:transition spd="slow" advClick="1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01223" y="-2482850"/>
            <a:ext cx="2032001" cy="12280900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Shape 101"/>
          <p:cNvSpPr/>
          <p:nvPr/>
        </p:nvSpPr>
        <p:spPr>
          <a:xfrm flipV="1">
            <a:off x="1270000" y="2362007"/>
            <a:ext cx="10455503" cy="194"/>
          </a:xfrm>
          <a:prstGeom prst="line">
            <a:avLst/>
          </a:prstGeom>
          <a:ln w="19050">
            <a:solidFill>
              <a:srgbClr val="444444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02" name="Shape 102"/>
          <p:cNvSpPr/>
          <p:nvPr/>
        </p:nvSpPr>
        <p:spPr>
          <a:xfrm>
            <a:off x="1981200" y="1104900"/>
            <a:ext cx="8788400" cy="889000"/>
          </a:xfrm>
          <a:prstGeom prst="rect">
            <a:avLst/>
          </a:prstGeom>
          <a:solidFill>
            <a:srgbClr val="FFFBB9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65100" tIns="165100" rIns="165100" bIns="165100" anchor="ctr"/>
          <a:lstStyle>
            <a:lvl1pPr algn="l">
              <a:defRPr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3600"/>
              <a:t>El Colportaje Estudiantil</a:t>
            </a:r>
          </a:p>
        </p:txBody>
      </p:sp>
      <p:sp>
        <p:nvSpPr>
          <p:cNvPr id="103" name="Shape 103"/>
          <p:cNvSpPr/>
          <p:nvPr/>
        </p:nvSpPr>
        <p:spPr>
          <a:xfrm>
            <a:off x="1993900" y="2908300"/>
            <a:ext cx="8674100" cy="457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 defTabSz="914400">
              <a:buClr>
                <a:srgbClr val="000000"/>
              </a:buClr>
              <a:buFont typeface="Lucida Grande"/>
              <a:defRPr sz="1800"/>
            </a:pPr>
            <a:r>
              <a:rPr b="1" sz="3600">
                <a:solidFill>
                  <a:srgbClr val="002E7A"/>
                </a:solidFill>
                <a:uFill>
                  <a:solidFill>
                    <a:srgbClr val="002E7A"/>
                  </a:solidFill>
                </a:uFill>
                <a:latin typeface="Arial Rounded MT Bold"/>
                <a:ea typeface="Arial Rounded MT Bold"/>
                <a:cs typeface="Arial Rounded MT Bold"/>
                <a:sym typeface="Arial Rounded MT Bold"/>
              </a:rPr>
              <a:t>“</a:t>
            </a:r>
            <a:r>
              <a:rPr b="1" sz="3800">
                <a:solidFill>
                  <a:srgbClr val="002E7A"/>
                </a:solidFill>
                <a:uFill>
                  <a:solidFill>
                    <a:srgbClr val="002E7A"/>
                  </a:solidFill>
                </a:uFill>
                <a:latin typeface="Arial Rounded MT Bold"/>
                <a:ea typeface="Arial Rounded MT Bold"/>
                <a:cs typeface="Arial Rounded MT Bold"/>
                <a:sym typeface="Arial Rounded MT Bold"/>
              </a:rPr>
              <a:t>La mejor educación que los jóvenes pueden obtener la lograrán entrando en el campo del colportaje y trabajando de casa en casa.  En esta labor hallarán la oportunidad de hablar palabras de vida.  Así  sembrarán  las  simientes de la verdad</a:t>
            </a:r>
            <a:r>
              <a:rPr b="1" sz="3600">
                <a:solidFill>
                  <a:srgbClr val="002E7A"/>
                </a:solidFill>
                <a:uFill>
                  <a:solidFill>
                    <a:srgbClr val="002E7A"/>
                  </a:solidFill>
                </a:uFill>
                <a:latin typeface="Arial Rounded MT Bold"/>
                <a:ea typeface="Arial Rounded MT Bold"/>
                <a:cs typeface="Arial Rounded MT Bold"/>
                <a:sym typeface="Arial Rounded MT Bold"/>
              </a:rPr>
              <a:t>”.</a:t>
            </a:r>
            <a:r>
              <a:rPr b="1" sz="24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04" name="Shape 104"/>
          <p:cNvSpPr/>
          <p:nvPr/>
        </p:nvSpPr>
        <p:spPr>
          <a:xfrm>
            <a:off x="106199" y="488950"/>
            <a:ext cx="1794664" cy="918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9600">
                <a:solidFill>
                  <a:srgbClr val="450E5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9600">
                <a:solidFill>
                  <a:srgbClr val="450E59"/>
                </a:solidFill>
              </a:rPr>
              <a:t>‘</a:t>
            </a:r>
          </a:p>
        </p:txBody>
      </p:sp>
      <p:sp>
        <p:nvSpPr>
          <p:cNvPr id="105" name="Shape 105"/>
          <p:cNvSpPr/>
          <p:nvPr/>
        </p:nvSpPr>
        <p:spPr>
          <a:xfrm>
            <a:off x="7730881" y="7899312"/>
            <a:ext cx="2851638" cy="609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b="1" sz="3400">
                <a:solidFill>
                  <a:srgbClr val="002E7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White </a:t>
            </a:r>
            <a:r>
              <a:rPr sz="2200">
                <a:latin typeface="Helvetica Neue Light"/>
                <a:ea typeface="Helvetica Neue Light"/>
                <a:cs typeface="Helvetica Neue Light"/>
                <a:sym typeface="Helvetica Neue Light"/>
              </a:rPr>
              <a:t>- </a:t>
            </a:r>
            <a:r>
              <a:rPr b="1" sz="2400">
                <a:uFill>
                  <a:solidFill>
                    <a:srgbClr val="002E7A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(CE 39:1)</a:t>
            </a:r>
          </a:p>
        </p:txBody>
      </p:sp>
      <p:pic>
        <p:nvPicPr>
          <p:cNvPr id="106" name="droppedImage.pdf"/>
          <p:cNvPicPr/>
          <p:nvPr/>
        </p:nvPicPr>
        <p:blipFill>
          <a:blip r:embed="rId3">
            <a:extLst/>
          </a:blip>
          <a:srcRect l="0" t="0" r="62531" b="17194"/>
          <a:stretch>
            <a:fillRect/>
          </a:stretch>
        </p:blipFill>
        <p:spPr>
          <a:xfrm>
            <a:off x="4191000" y="7531100"/>
            <a:ext cx="6429273" cy="571500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368300" y="1104900"/>
            <a:ext cx="1498600" cy="889000"/>
          </a:xfrm>
          <a:prstGeom prst="rect">
            <a:avLst/>
          </a:prstGeom>
          <a:solidFill>
            <a:srgbClr val="A77B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FFFF"/>
                </a:solidFill>
              </a:rPr>
              <a:t>N 04 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>
        <p14:flip dir="r"/>
      </p:transition>
    </mc:Choice>
    <mc:Fallback>
      <p:transition xmlns:p14="http://schemas.microsoft.com/office/powerpoint/2010/main" spd="slow" advClick="1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1333499" y="1993900"/>
            <a:ext cx="10384410" cy="130"/>
          </a:xfrm>
          <a:prstGeom prst="line">
            <a:avLst/>
          </a:prstGeom>
          <a:ln w="12700">
            <a:solidFill>
              <a:srgbClr val="444444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110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66700" y="4851400"/>
            <a:ext cx="13474700" cy="2667000"/>
          </a:xfrm>
          <a:prstGeom prst="rect">
            <a:avLst/>
          </a:prstGeom>
        </p:spPr>
      </p:pic>
      <p:sp>
        <p:nvSpPr>
          <p:cNvPr id="111" name="Shape 111"/>
          <p:cNvSpPr/>
          <p:nvPr/>
        </p:nvSpPr>
        <p:spPr>
          <a:xfrm>
            <a:off x="939800" y="6007099"/>
            <a:ext cx="11112501" cy="2044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4013"/>
          </a:solidFill>
          <a:ln w="12700">
            <a:miter lim="400000"/>
          </a:ln>
          <a:effectLst>
            <a:outerShdw sx="100000" sy="100000" kx="0" ky="0" algn="b" rotWithShape="0" blurRad="203200" dist="177800" dir="444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4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12" name="Shape 112"/>
          <p:cNvSpPr/>
          <p:nvPr/>
        </p:nvSpPr>
        <p:spPr>
          <a:xfrm>
            <a:off x="2031999" y="6299200"/>
            <a:ext cx="8928102" cy="132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7" y="2882"/>
                </a:moveTo>
                <a:cubicBezTo>
                  <a:pt x="20639" y="6724"/>
                  <a:pt x="20639" y="12954"/>
                  <a:pt x="16797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7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4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13" name="Shape 113"/>
          <p:cNvSpPr/>
          <p:nvPr/>
        </p:nvSpPr>
        <p:spPr>
          <a:xfrm>
            <a:off x="5486400" y="6286500"/>
            <a:ext cx="2032001" cy="304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E4E4E4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4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14" name="Shape 114"/>
          <p:cNvSpPr/>
          <p:nvPr/>
        </p:nvSpPr>
        <p:spPr>
          <a:xfrm>
            <a:off x="889341" y="3003550"/>
            <a:ext cx="2463801" cy="952500"/>
          </a:xfrm>
          <a:prstGeom prst="rect">
            <a:avLst/>
          </a:prstGeom>
          <a:solidFill>
            <a:srgbClr val="F1C9FE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61177C"/>
                </a:solidFill>
                <a:latin typeface="Marker Felt"/>
                <a:ea typeface="Marker Felt"/>
                <a:cs typeface="Marker Felt"/>
                <a:sym typeface="Marker Felt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61177C"/>
                </a:solidFill>
              </a:rPr>
              <a:t>Campos Locales</a:t>
            </a:r>
          </a:p>
        </p:txBody>
      </p:sp>
      <p:grpSp>
        <p:nvGrpSpPr>
          <p:cNvPr id="117" name="Group 117"/>
          <p:cNvGrpSpPr/>
          <p:nvPr/>
        </p:nvGrpSpPr>
        <p:grpSpPr>
          <a:xfrm>
            <a:off x="5315291" y="2254250"/>
            <a:ext cx="2286001" cy="1028700"/>
            <a:chOff x="-38100" y="-38100"/>
            <a:chExt cx="2286000" cy="1028700"/>
          </a:xfrm>
        </p:grpSpPr>
        <p:sp>
          <p:nvSpPr>
            <p:cNvPr id="116" name="Shape 116"/>
            <p:cNvSpPr/>
            <p:nvPr/>
          </p:nvSpPr>
          <p:spPr>
            <a:xfrm>
              <a:off x="0" y="0"/>
              <a:ext cx="2209800" cy="952500"/>
            </a:xfrm>
            <a:prstGeom prst="rect">
              <a:avLst/>
            </a:prstGeom>
            <a:solidFill>
              <a:srgbClr val="FFF76B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3000">
                  <a:solidFill>
                    <a:srgbClr val="583400"/>
                  </a:solidFill>
                  <a:latin typeface="Marker Felt"/>
                  <a:ea typeface="Marker Felt"/>
                  <a:cs typeface="Marker Felt"/>
                  <a:sym typeface="Marker Felt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000">
                  <a:solidFill>
                    <a:srgbClr val="583400"/>
                  </a:solidFill>
                </a:rPr>
                <a:t>Uniones</a:t>
              </a:r>
            </a:p>
          </p:txBody>
        </p:sp>
        <p:pic>
          <p:nvPicPr>
            <p:cNvPr id="115" name="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38100" y="-38100"/>
              <a:ext cx="2286000" cy="1028700"/>
            </a:xfrm>
            <a:prstGeom prst="rect">
              <a:avLst/>
            </a:prstGeom>
            <a:effectLst/>
          </p:spPr>
        </p:pic>
      </p:grpSp>
      <p:sp>
        <p:nvSpPr>
          <p:cNvPr id="118" name="Shape 118"/>
          <p:cNvSpPr/>
          <p:nvPr/>
        </p:nvSpPr>
        <p:spPr>
          <a:xfrm>
            <a:off x="9944441" y="3333750"/>
            <a:ext cx="2260601" cy="1003300"/>
          </a:xfrm>
          <a:prstGeom prst="rect">
            <a:avLst/>
          </a:prstGeom>
          <a:solidFill>
            <a:srgbClr val="CAF0FE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2800">
                <a:solidFill>
                  <a:srgbClr val="0042AA"/>
                </a:solidFill>
                <a:latin typeface="Marker Felt"/>
                <a:ea typeface="Marker Felt"/>
                <a:cs typeface="Marker Felt"/>
                <a:sym typeface="Marker Felt"/>
              </a:rPr>
              <a:t>Instituciones</a:t>
            </a:r>
            <a:endParaRPr sz="2800">
              <a:solidFill>
                <a:srgbClr val="0042AA"/>
              </a:solidFill>
              <a:latin typeface="Marker Felt"/>
              <a:ea typeface="Marker Felt"/>
              <a:cs typeface="Marker Felt"/>
              <a:sym typeface="Marker Felt"/>
            </a:endParaRPr>
          </a:p>
          <a:p>
            <a:pPr lvl="0">
              <a:defRPr sz="1800"/>
            </a:pPr>
            <a:r>
              <a:rPr sz="2800">
                <a:solidFill>
                  <a:srgbClr val="0042AA"/>
                </a:solidFill>
                <a:latin typeface="Marker Felt"/>
                <a:ea typeface="Marker Felt"/>
                <a:cs typeface="Marker Felt"/>
                <a:sym typeface="Marker Felt"/>
              </a:rPr>
              <a:t>Educativas</a:t>
            </a:r>
          </a:p>
        </p:txBody>
      </p:sp>
      <p:sp>
        <p:nvSpPr>
          <p:cNvPr id="119" name="Shape 119"/>
          <p:cNvSpPr/>
          <p:nvPr/>
        </p:nvSpPr>
        <p:spPr>
          <a:xfrm>
            <a:off x="8102941" y="8007350"/>
            <a:ext cx="2463801" cy="1079500"/>
          </a:xfrm>
          <a:prstGeom prst="rect">
            <a:avLst/>
          </a:prstGeom>
          <a:solidFill>
            <a:srgbClr val="FFF2D5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E32400"/>
                </a:solidFill>
                <a:latin typeface="Marker Felt"/>
                <a:ea typeface="Marker Felt"/>
                <a:cs typeface="Marker Felt"/>
                <a:sym typeface="Marker Fel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E32400"/>
                </a:solidFill>
              </a:rPr>
              <a:t>Casas Publicadoras</a:t>
            </a:r>
          </a:p>
        </p:txBody>
      </p:sp>
      <p:sp>
        <p:nvSpPr>
          <p:cNvPr id="120" name="Shape 120"/>
          <p:cNvSpPr/>
          <p:nvPr/>
        </p:nvSpPr>
        <p:spPr>
          <a:xfrm>
            <a:off x="2870541" y="7943850"/>
            <a:ext cx="2260601" cy="1079500"/>
          </a:xfrm>
          <a:prstGeom prst="rect">
            <a:avLst/>
          </a:prstGeom>
          <a:solidFill>
            <a:srgbClr val="CCE8B5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38571A"/>
                </a:solidFill>
                <a:latin typeface="Marker Felt"/>
                <a:ea typeface="Marker Felt"/>
                <a:cs typeface="Marker Felt"/>
                <a:sym typeface="Marker Fel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38571A"/>
                </a:solidFill>
              </a:rPr>
              <a:t>Estudiantes</a:t>
            </a:r>
          </a:p>
        </p:txBody>
      </p:sp>
      <p:pic>
        <p:nvPicPr>
          <p:cNvPr id="121" name="N1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 flipH="1">
            <a:off x="1473200" y="4267200"/>
            <a:ext cx="939800" cy="28067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N4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 flipH="1">
            <a:off x="8699500" y="4356100"/>
            <a:ext cx="914400" cy="34417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N2.png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523365" y="4826000"/>
            <a:ext cx="852670" cy="2971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N3.pn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6070600" y="3543300"/>
            <a:ext cx="939800" cy="3340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N5.png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 flipH="1">
            <a:off x="10820400" y="4559300"/>
            <a:ext cx="495300" cy="2209800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/>
        </p:nvSpPr>
        <p:spPr>
          <a:xfrm>
            <a:off x="444500" y="838200"/>
            <a:ext cx="1270000" cy="889000"/>
          </a:xfrm>
          <a:prstGeom prst="rect">
            <a:avLst/>
          </a:prstGeom>
          <a:solidFill>
            <a:srgbClr val="831100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10</a:t>
            </a:r>
          </a:p>
        </p:txBody>
      </p:sp>
      <p:sp>
        <p:nvSpPr>
          <p:cNvPr id="127" name="Shape 127"/>
          <p:cNvSpPr/>
          <p:nvPr/>
        </p:nvSpPr>
        <p:spPr>
          <a:xfrm>
            <a:off x="1917700" y="800100"/>
            <a:ext cx="10960100" cy="889000"/>
          </a:xfrm>
          <a:prstGeom prst="rect">
            <a:avLst/>
          </a:prstGeom>
          <a:solidFill>
            <a:srgbClr val="FFB5AF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65100" tIns="165100" rIns="165100" bIns="165100" anchor="ctr"/>
          <a:lstStyle>
            <a:lvl1pPr algn="l">
              <a:defRPr b="1" sz="4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4000"/>
              <a:t>Integrantes del Colportaje Estudiantil</a:t>
            </a:r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8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(null)(right)" transition="in">
                                      <p:cBhvr>
                                        <p:cTn id="7" dur="1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3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10" presetID="19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2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2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9" grpId="4"/>
      <p:bldP build="whole" bldLvl="1" animBg="1" rev="0" advAuto="0" spid="120" grpId="3"/>
      <p:bldP build="whole" bldLvl="1" animBg="1" rev="0" advAuto="0" spid="114" grpId="2"/>
      <p:bldP build="whole" bldLvl="1" animBg="1" rev="0" advAuto="0" spid="118" grpId="5"/>
      <p:bldP build="whole" bldLvl="1" animBg="1" rev="0" advAuto="0" spid="11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gradFill flip="none" rotWithShape="1">
          <a:gsLst>
            <a:gs pos="0">
              <a:srgbClr val="E7E7E7"/>
            </a:gs>
            <a:gs pos="100000">
              <a:srgbClr val="F5F5F5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>
            <a:off x="1333499" y="1930400"/>
            <a:ext cx="10384410" cy="130"/>
          </a:xfrm>
          <a:prstGeom prst="line">
            <a:avLst/>
          </a:prstGeom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0" name="Shape 130"/>
          <p:cNvSpPr/>
          <p:nvPr/>
        </p:nvSpPr>
        <p:spPr>
          <a:xfrm rot="19706765">
            <a:off x="954097" y="4618558"/>
            <a:ext cx="12534901" cy="2044701"/>
          </a:xfrm>
          <a:prstGeom prst="rightArrow">
            <a:avLst>
              <a:gd name="adj1" fmla="val 53812"/>
              <a:gd name="adj2" fmla="val 47510"/>
            </a:avLst>
          </a:prstGeom>
          <a:solidFill>
            <a:srgbClr val="FFA528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40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sp>
        <p:nvSpPr>
          <p:cNvPr id="131" name="Shape 131"/>
          <p:cNvSpPr/>
          <p:nvPr/>
        </p:nvSpPr>
        <p:spPr>
          <a:xfrm>
            <a:off x="4394200" y="8013700"/>
            <a:ext cx="0" cy="1309087"/>
          </a:xfrm>
          <a:prstGeom prst="line">
            <a:avLst/>
          </a:prstGeom>
          <a:ln w="25400">
            <a:solidFill>
              <a:srgbClr val="4CB9F7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2" name="Shape 132"/>
          <p:cNvSpPr/>
          <p:nvPr/>
        </p:nvSpPr>
        <p:spPr>
          <a:xfrm flipH="1">
            <a:off x="5943551" y="3601574"/>
            <a:ext cx="3423" cy="2114412"/>
          </a:xfrm>
          <a:prstGeom prst="line">
            <a:avLst/>
          </a:prstGeom>
          <a:ln w="25400">
            <a:solidFill>
              <a:srgbClr val="FF93BA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3" name="Shape 133"/>
          <p:cNvSpPr/>
          <p:nvPr/>
        </p:nvSpPr>
        <p:spPr>
          <a:xfrm>
            <a:off x="7518400" y="6070600"/>
            <a:ext cx="0" cy="1309087"/>
          </a:xfrm>
          <a:prstGeom prst="line">
            <a:avLst/>
          </a:prstGeom>
          <a:ln w="25400">
            <a:solidFill>
              <a:srgbClr val="89CF53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4" name="Shape 134"/>
          <p:cNvSpPr/>
          <p:nvPr/>
        </p:nvSpPr>
        <p:spPr>
          <a:xfrm flipH="1">
            <a:off x="8889998" y="2340702"/>
            <a:ext cx="43196" cy="1584584"/>
          </a:xfrm>
          <a:prstGeom prst="line">
            <a:avLst/>
          </a:prstGeom>
          <a:ln w="25400">
            <a:solidFill>
              <a:srgbClr val="FD3C25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5" name="Shape 135"/>
          <p:cNvSpPr/>
          <p:nvPr/>
        </p:nvSpPr>
        <p:spPr>
          <a:xfrm>
            <a:off x="8775700" y="3924300"/>
            <a:ext cx="990601" cy="990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D3C25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136" name="Shape 136"/>
          <p:cNvSpPr/>
          <p:nvPr/>
        </p:nvSpPr>
        <p:spPr>
          <a:xfrm>
            <a:off x="5854700" y="5676900"/>
            <a:ext cx="990601" cy="990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93BA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37" name="Shape 137"/>
          <p:cNvSpPr/>
          <p:nvPr/>
        </p:nvSpPr>
        <p:spPr>
          <a:xfrm>
            <a:off x="4254500" y="6654800"/>
            <a:ext cx="990601" cy="990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4CB9F7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8" name="Shape 138"/>
          <p:cNvSpPr/>
          <p:nvPr/>
        </p:nvSpPr>
        <p:spPr>
          <a:xfrm>
            <a:off x="7366000" y="4749800"/>
            <a:ext cx="990601" cy="990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89CF53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39" name="Shape 139"/>
          <p:cNvSpPr/>
          <p:nvPr/>
        </p:nvSpPr>
        <p:spPr>
          <a:xfrm>
            <a:off x="8978900" y="2120900"/>
            <a:ext cx="21971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defRPr b="1"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/>
            </a:pPr>
            <a:r>
              <a:rPr b="1" sz="2400"/>
              <a:t>Financiar sus estudios</a:t>
            </a:r>
          </a:p>
        </p:txBody>
      </p:sp>
      <p:sp>
        <p:nvSpPr>
          <p:cNvPr id="140" name="Shape 140"/>
          <p:cNvSpPr/>
          <p:nvPr/>
        </p:nvSpPr>
        <p:spPr>
          <a:xfrm>
            <a:off x="6019800" y="3314700"/>
            <a:ext cx="2197100" cy="153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defRPr b="1" sz="2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/>
            </a:pPr>
            <a:r>
              <a:rPr b="1" sz="2600"/>
              <a:t>Formar como Misioneros</a:t>
            </a:r>
          </a:p>
        </p:txBody>
      </p:sp>
      <p:sp>
        <p:nvSpPr>
          <p:cNvPr id="141" name="Shape 141"/>
          <p:cNvSpPr/>
          <p:nvPr/>
        </p:nvSpPr>
        <p:spPr>
          <a:xfrm>
            <a:off x="7645400" y="5981700"/>
            <a:ext cx="2768600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 algn="l">
              <a:defRPr sz="1800"/>
            </a:pPr>
            <a:r>
              <a:rPr b="1" sz="2600">
                <a:latin typeface="Gill Sans"/>
                <a:ea typeface="Gill Sans"/>
                <a:cs typeface="Gill Sans"/>
                <a:sym typeface="Gill Sans"/>
              </a:rPr>
              <a:t>Mercadotecnia</a:t>
            </a:r>
            <a:endParaRPr b="1" sz="2600">
              <a:latin typeface="Gill Sans"/>
              <a:ea typeface="Gill Sans"/>
              <a:cs typeface="Gill Sans"/>
              <a:sym typeface="Gill Sans"/>
            </a:endParaRPr>
          </a:p>
          <a:p>
            <a:pPr lvl="0" algn="l">
              <a:defRPr sz="1800"/>
            </a:pPr>
            <a:r>
              <a:rPr b="1" sz="2600">
                <a:latin typeface="Gill Sans"/>
                <a:ea typeface="Gill Sans"/>
                <a:cs typeface="Gill Sans"/>
                <a:sym typeface="Gill Sans"/>
              </a:rPr>
              <a:t>Emprendedores</a:t>
            </a:r>
          </a:p>
        </p:txBody>
      </p:sp>
      <p:sp>
        <p:nvSpPr>
          <p:cNvPr id="142" name="Shape 142"/>
          <p:cNvSpPr/>
          <p:nvPr/>
        </p:nvSpPr>
        <p:spPr>
          <a:xfrm>
            <a:off x="2209800" y="6057900"/>
            <a:ext cx="1968500" cy="118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defRPr b="1"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/>
            </a:pPr>
            <a:r>
              <a:rPr b="1" sz="2800"/>
              <a:t>Capacitar</a:t>
            </a:r>
          </a:p>
        </p:txBody>
      </p:sp>
      <p:sp>
        <p:nvSpPr>
          <p:cNvPr id="143" name="Shape 143"/>
          <p:cNvSpPr/>
          <p:nvPr/>
        </p:nvSpPr>
        <p:spPr>
          <a:xfrm>
            <a:off x="228600" y="635000"/>
            <a:ext cx="1612900" cy="1041400"/>
          </a:xfrm>
          <a:prstGeom prst="rect">
            <a:avLst/>
          </a:prstGeom>
          <a:solidFill>
            <a:srgbClr val="006D8F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10</a:t>
            </a:r>
          </a:p>
        </p:txBody>
      </p:sp>
      <p:sp>
        <p:nvSpPr>
          <p:cNvPr id="144" name="Shape 144"/>
          <p:cNvSpPr/>
          <p:nvPr/>
        </p:nvSpPr>
        <p:spPr>
          <a:xfrm>
            <a:off x="1943100" y="609600"/>
            <a:ext cx="10477500" cy="1104900"/>
          </a:xfrm>
          <a:prstGeom prst="rect">
            <a:avLst/>
          </a:prstGeom>
          <a:solidFill>
            <a:srgbClr val="CAF0FE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65100" tIns="165100" rIns="165100" bIns="165100" anchor="ctr"/>
          <a:lstStyle>
            <a:lvl1pPr algn="l">
              <a:defRPr b="1" sz="3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3900"/>
              <a:t>Club de Emprendedores</a:t>
            </a:r>
          </a:p>
        </p:txBody>
      </p:sp>
      <p:sp>
        <p:nvSpPr>
          <p:cNvPr id="145" name="Shape 145"/>
          <p:cNvSpPr/>
          <p:nvPr/>
        </p:nvSpPr>
        <p:spPr>
          <a:xfrm>
            <a:off x="2603500" y="7670800"/>
            <a:ext cx="990601" cy="990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B18CFE"/>
          </a:solidFill>
          <a:ln w="12700">
            <a:miter lim="400000"/>
          </a:ln>
          <a:effectLst>
            <a:outerShdw sx="100000" sy="100000" kx="0" ky="0" algn="b" rotWithShape="0" blurRad="38100" dist="127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4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0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46" name="Shape 146"/>
          <p:cNvSpPr/>
          <p:nvPr/>
        </p:nvSpPr>
        <p:spPr>
          <a:xfrm flipH="1">
            <a:off x="2171699" y="5819378"/>
            <a:ext cx="45245" cy="1979408"/>
          </a:xfrm>
          <a:prstGeom prst="line">
            <a:avLst/>
          </a:prstGeom>
          <a:ln w="25400">
            <a:solidFill>
              <a:srgbClr val="B18CFE"/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47" name="Shape 147"/>
          <p:cNvSpPr/>
          <p:nvPr/>
        </p:nvSpPr>
        <p:spPr>
          <a:xfrm>
            <a:off x="4521200" y="8255000"/>
            <a:ext cx="1968500" cy="901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defRPr b="1"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/>
            </a:pPr>
            <a:r>
              <a:rPr b="1" sz="2800"/>
              <a:t>Entrenar</a:t>
            </a:r>
          </a:p>
        </p:txBody>
      </p:sp>
      <p:sp>
        <p:nvSpPr>
          <p:cNvPr id="148" name="Shape 148"/>
          <p:cNvSpPr/>
          <p:nvPr/>
        </p:nvSpPr>
        <p:spPr>
          <a:xfrm>
            <a:off x="6756400" y="8191500"/>
            <a:ext cx="6134100" cy="800100"/>
          </a:xfrm>
          <a:prstGeom prst="roundRect">
            <a:avLst>
              <a:gd name="adj" fmla="val 23810"/>
            </a:avLst>
          </a:prstGeom>
          <a:solidFill>
            <a:srgbClr val="E32400"/>
          </a:solidFill>
          <a:ln w="12700">
            <a:solidFill/>
            <a:miter lim="400000"/>
          </a:ln>
          <a:effectLst>
            <a:outerShdw sx="100000" sy="100000" kx="0" ky="0" algn="b" rotWithShape="0" blurRad="88900" dist="38100" dir="342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3300">
                <a:solidFill>
                  <a:srgbClr val="F5EC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300">
                <a:solidFill>
                  <a:srgbClr val="F5EC00"/>
                </a:solidFill>
              </a:rPr>
              <a:t>Una Constitución como guía</a:t>
            </a:r>
          </a:p>
        </p:txBody>
      </p:sp>
    </p:spTree>
  </p:cSld>
  <p:clrMapOvr>
    <a:masterClrMapping/>
  </p:clrMapOvr>
  <p:transition spd="med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80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8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presetClass="entr" presetSubtype="9" presetID="15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" presetID="2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8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0" presetID="9" grpId="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4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presetClass="entr" presetSubtype="16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(in)" transition="in">
                                      <p:cBhvr>
                                        <p:cTn id="4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1" grpId="4"/>
      <p:bldP build="whole" bldLvl="1" animBg="1" rev="0" advAuto="0" spid="140" grpId="3"/>
      <p:bldP build="whole" bldLvl="1" animBg="1" rev="0" advAuto="0" spid="139" grpId="5"/>
      <p:bldP build="p" bldLvl="5" animBg="1" rev="0" advAuto="0" spid="142" grpId="1"/>
      <p:bldP build="whole" bldLvl="1" animBg="1" rev="0" advAuto="0" spid="147" grpId="2"/>
      <p:bldP build="whole" bldLvl="1" animBg="1" rev="0" advAuto="0" spid="148" grpId="6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-88900" y="1982179"/>
            <a:ext cx="13157200" cy="38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172" fill="norm" stroke="1" extrusionOk="0">
                <a:moveTo>
                  <a:pt x="0" y="9344"/>
                </a:moveTo>
                <a:cubicBezTo>
                  <a:pt x="0" y="9344"/>
                  <a:pt x="4319" y="-6636"/>
                  <a:pt x="8132" y="3198"/>
                </a:cubicBezTo>
                <a:cubicBezTo>
                  <a:pt x="11946" y="13033"/>
                  <a:pt x="11377" y="13285"/>
                  <a:pt x="13519" y="14125"/>
                </a:cubicBezTo>
                <a:cubicBezTo>
                  <a:pt x="15662" y="14964"/>
                  <a:pt x="19682" y="4276"/>
                  <a:pt x="21600" y="5475"/>
                </a:cubicBezTo>
              </a:path>
            </a:pathLst>
          </a:custGeom>
          <a:ln w="76200">
            <a:solidFill>
              <a:srgbClr val="1A155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42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51" name="Shape 151"/>
          <p:cNvSpPr/>
          <p:nvPr>
            <p:ph type="title"/>
          </p:nvPr>
        </p:nvSpPr>
        <p:spPr>
          <a:xfrm>
            <a:off x="1625600" y="723900"/>
            <a:ext cx="10833100" cy="1066800"/>
          </a:xfrm>
          <a:prstGeom prst="rect">
            <a:avLst/>
          </a:prstGeom>
          <a:solidFill>
            <a:srgbClr val="FFFBB9"/>
          </a:solidFill>
          <a:ln w="9525">
            <a:bevel/>
          </a:ln>
        </p:spPr>
        <p:txBody>
          <a:bodyPr anchor="b"/>
          <a:lstStyle>
            <a:lvl1pPr>
              <a:defRPr b="1" sz="4800">
                <a:solidFill>
                  <a:srgbClr val="006D8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006D8F"/>
                </a:solidFill>
              </a:rPr>
              <a:t>Plan de Becas</a:t>
            </a:r>
          </a:p>
        </p:txBody>
      </p:sp>
      <p:grpSp>
        <p:nvGrpSpPr>
          <p:cNvPr id="155" name="Group 155"/>
          <p:cNvGrpSpPr/>
          <p:nvPr/>
        </p:nvGrpSpPr>
        <p:grpSpPr>
          <a:xfrm>
            <a:off x="6019800" y="6870700"/>
            <a:ext cx="1498601" cy="1676400"/>
            <a:chOff x="0" y="0"/>
            <a:chExt cx="1498600" cy="1676399"/>
          </a:xfrm>
        </p:grpSpPr>
        <p:sp>
          <p:nvSpPr>
            <p:cNvPr id="152" name="Shape 152"/>
            <p:cNvSpPr/>
            <p:nvPr/>
          </p:nvSpPr>
          <p:spPr>
            <a:xfrm>
              <a:off x="114299" y="1371599"/>
              <a:ext cx="1270002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B5B5B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3" name="Shape 153"/>
            <p:cNvSpPr/>
            <p:nvPr/>
          </p:nvSpPr>
          <p:spPr>
            <a:xfrm>
              <a:off x="368300" y="1371600"/>
              <a:ext cx="749300" cy="203200"/>
            </a:xfrm>
            <a:prstGeom prst="roundRect">
              <a:avLst>
                <a:gd name="adj" fmla="val 18750"/>
              </a:avLst>
            </a:prstGeom>
            <a:solidFill>
              <a:srgbClr val="1A155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4" name="Shape 154"/>
            <p:cNvSpPr/>
            <p:nvPr/>
          </p:nvSpPr>
          <p:spPr>
            <a:xfrm>
              <a:off x="0" y="0"/>
              <a:ext cx="1498601" cy="149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FF9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1"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/>
              </a:pPr>
              <a:r>
                <a:rPr b="1" sz="3600"/>
                <a:t>7%</a:t>
              </a:r>
            </a:p>
          </p:txBody>
        </p:sp>
      </p:grpSp>
      <p:grpSp>
        <p:nvGrpSpPr>
          <p:cNvPr id="159" name="Group 159"/>
          <p:cNvGrpSpPr/>
          <p:nvPr/>
        </p:nvGrpSpPr>
        <p:grpSpPr>
          <a:xfrm>
            <a:off x="5715000" y="3898900"/>
            <a:ext cx="1498601" cy="1676400"/>
            <a:chOff x="0" y="0"/>
            <a:chExt cx="1498600" cy="1676399"/>
          </a:xfrm>
        </p:grpSpPr>
        <p:sp>
          <p:nvSpPr>
            <p:cNvPr id="156" name="Shape 156"/>
            <p:cNvSpPr/>
            <p:nvPr/>
          </p:nvSpPr>
          <p:spPr>
            <a:xfrm>
              <a:off x="114299" y="1371599"/>
              <a:ext cx="1270002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B5B5B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7" name="Shape 157"/>
            <p:cNvSpPr/>
            <p:nvPr/>
          </p:nvSpPr>
          <p:spPr>
            <a:xfrm>
              <a:off x="368300" y="1371600"/>
              <a:ext cx="749300" cy="203200"/>
            </a:xfrm>
            <a:prstGeom prst="roundRect">
              <a:avLst>
                <a:gd name="adj" fmla="val 18750"/>
              </a:avLst>
            </a:prstGeom>
            <a:solidFill>
              <a:srgbClr val="1A155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8" name="Shape 158"/>
            <p:cNvSpPr/>
            <p:nvPr/>
          </p:nvSpPr>
          <p:spPr>
            <a:xfrm>
              <a:off x="0" y="0"/>
              <a:ext cx="1498601" cy="149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E324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1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600">
                  <a:solidFill>
                    <a:srgbClr val="FFFFFF"/>
                  </a:solidFill>
                </a:rPr>
                <a:t>22%</a:t>
              </a:r>
            </a:p>
          </p:txBody>
        </p:sp>
      </p:grpSp>
      <p:grpSp>
        <p:nvGrpSpPr>
          <p:cNvPr id="163" name="Group 163"/>
          <p:cNvGrpSpPr/>
          <p:nvPr/>
        </p:nvGrpSpPr>
        <p:grpSpPr>
          <a:xfrm>
            <a:off x="11303000" y="3886200"/>
            <a:ext cx="1498601" cy="1676400"/>
            <a:chOff x="0" y="0"/>
            <a:chExt cx="1498600" cy="1676399"/>
          </a:xfrm>
        </p:grpSpPr>
        <p:sp>
          <p:nvSpPr>
            <p:cNvPr id="160" name="Shape 160"/>
            <p:cNvSpPr/>
            <p:nvPr/>
          </p:nvSpPr>
          <p:spPr>
            <a:xfrm>
              <a:off x="114299" y="1371599"/>
              <a:ext cx="1270002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B5B5B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1" name="Shape 161"/>
            <p:cNvSpPr/>
            <p:nvPr/>
          </p:nvSpPr>
          <p:spPr>
            <a:xfrm>
              <a:off x="368300" y="1371600"/>
              <a:ext cx="749300" cy="203200"/>
            </a:xfrm>
            <a:prstGeom prst="roundRect">
              <a:avLst>
                <a:gd name="adj" fmla="val 18750"/>
              </a:avLst>
            </a:prstGeom>
            <a:solidFill>
              <a:srgbClr val="1A155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2" name="Shape 162"/>
            <p:cNvSpPr/>
            <p:nvPr/>
          </p:nvSpPr>
          <p:spPr>
            <a:xfrm>
              <a:off x="0" y="0"/>
              <a:ext cx="1498601" cy="149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6AA7E5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1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600">
                  <a:solidFill>
                    <a:srgbClr val="FFFFFF"/>
                  </a:solidFill>
                </a:rPr>
                <a:t>16%</a:t>
              </a:r>
            </a:p>
          </p:txBody>
        </p:sp>
      </p:grpSp>
      <p:grpSp>
        <p:nvGrpSpPr>
          <p:cNvPr id="167" name="Group 167"/>
          <p:cNvGrpSpPr/>
          <p:nvPr/>
        </p:nvGrpSpPr>
        <p:grpSpPr>
          <a:xfrm>
            <a:off x="11061700" y="6875933"/>
            <a:ext cx="1498601" cy="1676401"/>
            <a:chOff x="0" y="0"/>
            <a:chExt cx="1498600" cy="1676399"/>
          </a:xfrm>
        </p:grpSpPr>
        <p:sp>
          <p:nvSpPr>
            <p:cNvPr id="164" name="Shape 164"/>
            <p:cNvSpPr/>
            <p:nvPr/>
          </p:nvSpPr>
          <p:spPr>
            <a:xfrm>
              <a:off x="114299" y="1371599"/>
              <a:ext cx="1270002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B5B5B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5" name="Shape 165"/>
            <p:cNvSpPr/>
            <p:nvPr/>
          </p:nvSpPr>
          <p:spPr>
            <a:xfrm>
              <a:off x="368300" y="1371600"/>
              <a:ext cx="749300" cy="203200"/>
            </a:xfrm>
            <a:prstGeom prst="roundRect">
              <a:avLst>
                <a:gd name="adj" fmla="val 18750"/>
              </a:avLst>
            </a:prstGeom>
            <a:solidFill>
              <a:srgbClr val="1A155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6" name="Shape 166"/>
            <p:cNvSpPr/>
            <p:nvPr/>
          </p:nvSpPr>
          <p:spPr>
            <a:xfrm>
              <a:off x="0" y="0"/>
              <a:ext cx="1498601" cy="149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C6DA03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1">
                  <a:solidFill>
                    <a:srgbClr val="263E0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</a:defRPr>
              </a:pPr>
              <a:r>
                <a:rPr b="1" sz="3600">
                  <a:solidFill>
                    <a:srgbClr val="263E0F"/>
                  </a:solidFill>
                </a:rPr>
                <a:t>45%</a:t>
              </a:r>
            </a:p>
          </p:txBody>
        </p:sp>
      </p:grpSp>
      <p:sp>
        <p:nvSpPr>
          <p:cNvPr id="168" name="Shape 168"/>
          <p:cNvSpPr/>
          <p:nvPr/>
        </p:nvSpPr>
        <p:spPr>
          <a:xfrm rot="10800000">
            <a:off x="8092347" y="3903462"/>
            <a:ext cx="2330120" cy="228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9825" fill="norm" stroke="1" extrusionOk="0">
                <a:moveTo>
                  <a:pt x="21600" y="0"/>
                </a:moveTo>
                <a:cubicBezTo>
                  <a:pt x="21600" y="0"/>
                  <a:pt x="14761" y="21600"/>
                  <a:pt x="0" y="747"/>
                </a:cubicBezTo>
              </a:path>
            </a:pathLst>
          </a:custGeom>
          <a:ln w="38100">
            <a:solidFill>
              <a:srgbClr val="FF4013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42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69" name="Shape 169"/>
          <p:cNvSpPr/>
          <p:nvPr/>
        </p:nvSpPr>
        <p:spPr>
          <a:xfrm>
            <a:off x="7897945" y="7765704"/>
            <a:ext cx="2913592" cy="3094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0365" fill="norm" stroke="1" extrusionOk="0">
                <a:moveTo>
                  <a:pt x="0" y="10365"/>
                </a:moveTo>
                <a:cubicBezTo>
                  <a:pt x="0" y="10365"/>
                  <a:pt x="6759" y="-11235"/>
                  <a:pt x="21600" y="7926"/>
                </a:cubicBezTo>
              </a:path>
            </a:pathLst>
          </a:custGeom>
          <a:ln w="25400">
            <a:solidFill>
              <a:srgbClr val="669C35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42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0" name="Shape 170"/>
          <p:cNvSpPr/>
          <p:nvPr/>
        </p:nvSpPr>
        <p:spPr>
          <a:xfrm rot="5400000">
            <a:off x="5900631" y="6040332"/>
            <a:ext cx="1130301" cy="118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0270" fill="norm" stroke="1" extrusionOk="0">
                <a:moveTo>
                  <a:pt x="21600" y="0"/>
                </a:moveTo>
                <a:cubicBezTo>
                  <a:pt x="21600" y="0"/>
                  <a:pt x="14827" y="21600"/>
                  <a:pt x="0" y="2149"/>
                </a:cubicBezTo>
              </a:path>
            </a:pathLst>
          </a:custGeom>
          <a:ln w="25400">
            <a:solidFill>
              <a:srgbClr val="FECB3E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42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1" name="Shape 171"/>
          <p:cNvSpPr/>
          <p:nvPr/>
        </p:nvSpPr>
        <p:spPr>
          <a:xfrm rot="16200000">
            <a:off x="11384068" y="6167332"/>
            <a:ext cx="1130301" cy="118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0270" fill="norm" stroke="1" extrusionOk="0">
                <a:moveTo>
                  <a:pt x="21600" y="0"/>
                </a:moveTo>
                <a:cubicBezTo>
                  <a:pt x="21600" y="0"/>
                  <a:pt x="14827" y="21600"/>
                  <a:pt x="0" y="2149"/>
                </a:cubicBezTo>
              </a:path>
            </a:pathLst>
          </a:custGeom>
          <a:ln w="25400">
            <a:solidFill>
              <a:srgbClr val="74A7FE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42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174" name="Group 174"/>
          <p:cNvGrpSpPr/>
          <p:nvPr/>
        </p:nvGrpSpPr>
        <p:grpSpPr>
          <a:xfrm>
            <a:off x="749300" y="2298700"/>
            <a:ext cx="4102100" cy="5930900"/>
            <a:chOff x="-38100" y="-38100"/>
            <a:chExt cx="4102100" cy="5930900"/>
          </a:xfrm>
        </p:grpSpPr>
        <p:sp>
          <p:nvSpPr>
            <p:cNvPr id="173" name="Shape 173"/>
            <p:cNvSpPr/>
            <p:nvPr/>
          </p:nvSpPr>
          <p:spPr>
            <a:xfrm>
              <a:off x="0" y="0"/>
              <a:ext cx="4025900" cy="5854700"/>
            </a:xfrm>
            <a:prstGeom prst="rect">
              <a:avLst/>
            </a:prstGeom>
            <a:solidFill>
              <a:srgbClr val="D4E3FE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endParaRPr b="1" sz="3600">
                <a:solidFill>
                  <a:srgbClr val="0042A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r>
                <a:rPr b="1" sz="3600">
                  <a:solidFill>
                    <a:srgbClr val="0042AA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Matrícula</a:t>
              </a:r>
              <a:endParaRPr b="1" sz="3600">
                <a:solidFill>
                  <a:srgbClr val="0042A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r>
                <a:rPr b="1" sz="3600">
                  <a:solidFill>
                    <a:srgbClr val="0042AA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Enseñanza</a:t>
              </a:r>
              <a:endParaRPr b="1" sz="3600">
                <a:solidFill>
                  <a:srgbClr val="0042A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r>
                <a:rPr b="1" sz="3600">
                  <a:solidFill>
                    <a:srgbClr val="0042AA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Hospedaje</a:t>
              </a:r>
              <a:endParaRPr b="1" sz="3600">
                <a:solidFill>
                  <a:srgbClr val="0042A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r>
                <a:rPr b="1" sz="3600">
                  <a:solidFill>
                    <a:srgbClr val="0042AA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Alimentación</a:t>
              </a:r>
              <a:endParaRPr b="1" sz="3600">
                <a:solidFill>
                  <a:srgbClr val="0042A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lvl="0" marL="571500" indent="-571500" algn="l">
                <a:spcBef>
                  <a:spcPts val="2400"/>
                </a:spcBef>
                <a:buSzPct val="75000"/>
                <a:buChar char="๏"/>
                <a:defRPr sz="1800"/>
              </a:pPr>
              <a:r>
                <a:rPr b="1" sz="3600">
                  <a:solidFill>
                    <a:srgbClr val="0042AA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(Internado)</a:t>
              </a:r>
            </a:p>
          </p:txBody>
        </p:sp>
        <p:pic>
          <p:nvPicPr>
            <p:cNvPr id="172" name="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8100" y="-38100"/>
              <a:ext cx="4102100" cy="5930900"/>
            </a:xfrm>
            <a:prstGeom prst="rect">
              <a:avLst/>
            </a:prstGeom>
            <a:effectLst/>
          </p:spPr>
        </p:pic>
      </p:grpSp>
      <p:sp>
        <p:nvSpPr>
          <p:cNvPr id="175" name="Shape 175"/>
          <p:cNvSpPr/>
          <p:nvPr/>
        </p:nvSpPr>
        <p:spPr>
          <a:xfrm>
            <a:off x="7460465" y="2559050"/>
            <a:ext cx="3748127" cy="825500"/>
          </a:xfrm>
          <a:prstGeom prst="rect">
            <a:avLst/>
          </a:prstGeom>
          <a:solidFill>
            <a:srgbClr val="FFF99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4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b="0" sz="1800"/>
            </a:pPr>
            <a:r>
              <a:rPr b="1" sz="4800"/>
              <a:t>Bonificación</a:t>
            </a:r>
          </a:p>
        </p:txBody>
      </p:sp>
      <p:sp>
        <p:nvSpPr>
          <p:cNvPr id="176" name="Shape 176"/>
          <p:cNvSpPr/>
          <p:nvPr/>
        </p:nvSpPr>
        <p:spPr>
          <a:xfrm>
            <a:off x="7188200" y="4089400"/>
            <a:ext cx="1965127" cy="838200"/>
          </a:xfrm>
          <a:prstGeom prst="rect">
            <a:avLst/>
          </a:prstGeom>
          <a:solidFill>
            <a:srgbClr val="E324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defRPr sz="1800"/>
            </a:pPr>
            <a:r>
              <a:rPr b="1" sz="2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Universidad</a:t>
            </a:r>
            <a:endParaRPr b="1"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lvl="0">
              <a:defRPr sz="1800"/>
            </a:pPr>
            <a:r>
              <a:rPr b="1" sz="2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Colegio</a:t>
            </a:r>
          </a:p>
        </p:txBody>
      </p:sp>
      <p:sp>
        <p:nvSpPr>
          <p:cNvPr id="177" name="Shape 177"/>
          <p:cNvSpPr/>
          <p:nvPr/>
        </p:nvSpPr>
        <p:spPr>
          <a:xfrm>
            <a:off x="9410700" y="4064000"/>
            <a:ext cx="1936999" cy="838200"/>
          </a:xfrm>
          <a:prstGeom prst="rect">
            <a:avLst/>
          </a:prstGeom>
          <a:solidFill>
            <a:srgbClr val="74A7F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>
              <a:defRPr sz="1800"/>
            </a:pPr>
            <a:r>
              <a:rPr b="1" sz="2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Casa </a:t>
            </a:r>
            <a:endParaRPr b="1"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lvl="0" algn="l">
              <a:defRPr sz="1800"/>
            </a:pPr>
            <a:r>
              <a:rPr b="1" sz="2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Publicadora</a:t>
            </a:r>
          </a:p>
        </p:txBody>
      </p:sp>
      <p:sp>
        <p:nvSpPr>
          <p:cNvPr id="178" name="Shape 178"/>
          <p:cNvSpPr/>
          <p:nvPr/>
        </p:nvSpPr>
        <p:spPr>
          <a:xfrm>
            <a:off x="7505700" y="7137400"/>
            <a:ext cx="1210271" cy="838200"/>
          </a:xfrm>
          <a:prstGeom prst="rect">
            <a:avLst/>
          </a:prstGeom>
          <a:solidFill>
            <a:srgbClr val="FECB3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defRPr sz="1800"/>
            </a:pPr>
            <a:r>
              <a:rPr b="1" sz="2400">
                <a:latin typeface="Gill Sans"/>
                <a:ea typeface="Gill Sans"/>
                <a:cs typeface="Gill Sans"/>
                <a:sym typeface="Gill Sans"/>
              </a:rPr>
              <a:t>Campo</a:t>
            </a:r>
            <a:endParaRPr b="1" sz="2400">
              <a:latin typeface="Gill Sans"/>
              <a:ea typeface="Gill Sans"/>
              <a:cs typeface="Gill Sans"/>
              <a:sym typeface="Gill Sans"/>
            </a:endParaRPr>
          </a:p>
          <a:p>
            <a:pPr lvl="0">
              <a:defRPr sz="1800"/>
            </a:pPr>
            <a:r>
              <a:rPr b="1" sz="2400">
                <a:latin typeface="Gill Sans"/>
                <a:ea typeface="Gill Sans"/>
                <a:cs typeface="Gill Sans"/>
                <a:sym typeface="Gill Sans"/>
              </a:rPr>
              <a:t>Local</a:t>
            </a:r>
          </a:p>
        </p:txBody>
      </p:sp>
      <p:sp>
        <p:nvSpPr>
          <p:cNvPr id="179" name="Shape 179"/>
          <p:cNvSpPr/>
          <p:nvPr/>
        </p:nvSpPr>
        <p:spPr>
          <a:xfrm>
            <a:off x="10109200" y="7385049"/>
            <a:ext cx="923330" cy="469901"/>
          </a:xfrm>
          <a:prstGeom prst="rect">
            <a:avLst/>
          </a:prstGeom>
          <a:solidFill>
            <a:srgbClr val="C3D11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b="1"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b="0" sz="1800"/>
            </a:pPr>
            <a:r>
              <a:rPr b="1" sz="2400"/>
              <a:t>Total</a:t>
            </a:r>
          </a:p>
        </p:txBody>
      </p:sp>
      <p:sp>
        <p:nvSpPr>
          <p:cNvPr id="180" name="Shape 180"/>
          <p:cNvSpPr/>
          <p:nvPr/>
        </p:nvSpPr>
        <p:spPr>
          <a:xfrm>
            <a:off x="152400" y="8870950"/>
            <a:ext cx="12496800" cy="647700"/>
          </a:xfrm>
          <a:prstGeom prst="rect">
            <a:avLst/>
          </a:prstGeom>
          <a:solidFill>
            <a:srgbClr val="FFB5A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marL="571500" indent="-571500" algn="l">
              <a:spcBef>
                <a:spcPts val="2400"/>
              </a:spcBef>
              <a:buSzPct val="75000"/>
              <a:buChar char="๏"/>
              <a:defRPr sz="1800"/>
            </a:pPr>
            <a:r>
              <a:rPr b="1"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Condiciones: </a:t>
            </a:r>
            <a:r>
              <a:rPr b="1" sz="3300">
                <a:latin typeface="Helvetica Neue Light"/>
                <a:ea typeface="Helvetica Neue Light"/>
                <a:cs typeface="Helvetica Neue Light"/>
                <a:sym typeface="Helvetica Neue Light"/>
              </a:rPr>
              <a:t>Ventas, horas trabajo, diezmos, informes...</a:t>
            </a:r>
          </a:p>
        </p:txBody>
      </p:sp>
      <p:sp>
        <p:nvSpPr>
          <p:cNvPr id="181" name="Shape 181"/>
          <p:cNvSpPr/>
          <p:nvPr/>
        </p:nvSpPr>
        <p:spPr>
          <a:xfrm>
            <a:off x="-25400" y="723900"/>
            <a:ext cx="1587500" cy="1028700"/>
          </a:xfrm>
          <a:prstGeom prst="rect">
            <a:avLst/>
          </a:prstGeom>
          <a:solidFill>
            <a:srgbClr val="006D8F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20,30</a:t>
            </a:r>
          </a:p>
        </p:txBody>
      </p:sp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2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1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2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2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  <p:bldP build="whole" bldLvl="1" animBg="1" rev="0" advAuto="0" spid="167" grpId="5"/>
      <p:bldP build="whole" bldLvl="1" animBg="1" rev="0" advAuto="0" spid="163" grpId="3"/>
      <p:bldP build="whole" bldLvl="1" animBg="1" rev="0" advAuto="0" spid="155" grpId="4"/>
      <p:bldP build="whole" bldLvl="1" animBg="1" rev="0" advAuto="0" spid="180" grpId="6"/>
      <p:bldP build="whole" bldLvl="1" animBg="1" rev="0" advAuto="0" spid="159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/>
        </p:nvSpPr>
        <p:spPr>
          <a:xfrm>
            <a:off x="1049599" y="9394614"/>
            <a:ext cx="10905602" cy="1"/>
          </a:xfrm>
          <a:prstGeom prst="line">
            <a:avLst/>
          </a:prstGeom>
          <a:ln w="18062">
            <a:solidFill>
              <a:srgbClr val="87AAB4"/>
            </a:solidFill>
            <a:round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4" name="Shape 184"/>
          <p:cNvSpPr/>
          <p:nvPr/>
        </p:nvSpPr>
        <p:spPr>
          <a:xfrm>
            <a:off x="1049599" y="1768404"/>
            <a:ext cx="10905602" cy="1"/>
          </a:xfrm>
          <a:prstGeom prst="line">
            <a:avLst/>
          </a:prstGeom>
          <a:ln w="18062">
            <a:solidFill>
              <a:srgbClr val="87AAB4"/>
            </a:solidFill>
            <a:round/>
          </a:ln>
        </p:spPr>
        <p:txBody>
          <a:bodyPr lIns="0" tIns="0" rIns="0" bIns="0" anchor="ctr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5" name="Shape 185"/>
          <p:cNvSpPr/>
          <p:nvPr>
            <p:ph type="title" idx="4294967295"/>
          </p:nvPr>
        </p:nvSpPr>
        <p:spPr>
          <a:xfrm>
            <a:off x="1515800" y="416667"/>
            <a:ext cx="10553701" cy="1054101"/>
          </a:xfrm>
          <a:prstGeom prst="rect">
            <a:avLst/>
          </a:prstGeom>
          <a:solidFill>
            <a:srgbClr val="FFD877"/>
          </a:solidFill>
          <a:ln cap="rnd">
            <a:solidFill/>
            <a:round/>
          </a:ln>
        </p:spPr>
        <p:txBody>
          <a:bodyPr lIns="54186" tIns="54186" rIns="54186" bIns="54186" anchor="b"/>
          <a:lstStyle>
            <a:lvl1pPr defTabSz="1300480">
              <a:defRPr b="1" sz="3500">
                <a:solidFill>
                  <a:srgbClr val="606060"/>
                </a:solidFill>
                <a:uFill>
                  <a:solidFill>
                    <a:srgbClr val="60606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  <a:uFillTx/>
              </a:defRPr>
            </a:pPr>
            <a:r>
              <a:rPr b="1" sz="3500">
                <a:solidFill>
                  <a:srgbClr val="606060"/>
                </a:solidFill>
                <a:uFill>
                  <a:solidFill>
                    <a:srgbClr val="606060"/>
                  </a:solidFill>
                </a:uFill>
              </a:rPr>
              <a:t>CONDICIONES PARA RECIBIR BONIFICACIÓN</a:t>
            </a:r>
          </a:p>
        </p:txBody>
      </p:sp>
      <p:sp>
        <p:nvSpPr>
          <p:cNvPr id="186" name="Shape 186"/>
          <p:cNvSpPr/>
          <p:nvPr/>
        </p:nvSpPr>
        <p:spPr>
          <a:xfrm>
            <a:off x="6413767" y="2304823"/>
            <a:ext cx="5394064" cy="2048001"/>
          </a:xfrm>
          <a:prstGeom prst="rect">
            <a:avLst/>
          </a:prstGeom>
          <a:solidFill>
            <a:srgbClr val="FFDAD8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6435" tIns="126435" rIns="126435" bIns="126435"/>
          <a:lstStyle/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CANTIDAD MÍNIMA DE BONIFICACIÓN</a:t>
            </a:r>
          </a:p>
        </p:txBody>
      </p:sp>
      <p:sp>
        <p:nvSpPr>
          <p:cNvPr id="187" name="Shape 187"/>
          <p:cNvSpPr/>
          <p:nvPr/>
        </p:nvSpPr>
        <p:spPr>
          <a:xfrm>
            <a:off x="883658" y="2279423"/>
            <a:ext cx="5394064" cy="2048001"/>
          </a:xfrm>
          <a:prstGeom prst="rect">
            <a:avLst/>
          </a:prstGeom>
          <a:solidFill>
            <a:srgbClr val="CAF0FE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88900" tIns="88900" rIns="88900" bIns="88900"/>
          <a:lstStyle/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RETIRO DE FONDOS</a:t>
            </a:r>
          </a:p>
        </p:txBody>
      </p:sp>
      <p:sp>
        <p:nvSpPr>
          <p:cNvPr id="188" name="Shape 188"/>
          <p:cNvSpPr/>
          <p:nvPr/>
        </p:nvSpPr>
        <p:spPr>
          <a:xfrm>
            <a:off x="883658" y="6772867"/>
            <a:ext cx="5394064" cy="2048001"/>
          </a:xfrm>
          <a:prstGeom prst="rect">
            <a:avLst/>
          </a:prstGeom>
          <a:solidFill>
            <a:srgbClr val="F1C9FE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88900" tIns="88900" rIns="88900" bIns="88900"/>
          <a:lstStyle/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BONIFICACIÓN PARA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ESTUDIANTES QUE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COLPORTAN EN EL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EXTRANJERO</a:t>
            </a:r>
          </a:p>
        </p:txBody>
      </p:sp>
      <p:sp>
        <p:nvSpPr>
          <p:cNvPr id="189" name="Shape 189"/>
          <p:cNvSpPr/>
          <p:nvPr/>
        </p:nvSpPr>
        <p:spPr>
          <a:xfrm>
            <a:off x="883658" y="4516869"/>
            <a:ext cx="5394064" cy="2048001"/>
          </a:xfrm>
          <a:prstGeom prst="rect">
            <a:avLst/>
          </a:prstGeom>
          <a:solidFill>
            <a:srgbClr val="FEFCDD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88900" tIns="88900" rIns="88900" bIns="88900"/>
          <a:lstStyle/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BENEFICIARIOS DE 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l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LA BECA</a:t>
            </a:r>
          </a:p>
        </p:txBody>
      </p:sp>
      <p:sp>
        <p:nvSpPr>
          <p:cNvPr id="190" name="Shape 190"/>
          <p:cNvSpPr/>
          <p:nvPr/>
        </p:nvSpPr>
        <p:spPr>
          <a:xfrm>
            <a:off x="6412048" y="6776167"/>
            <a:ext cx="5397501" cy="2032001"/>
          </a:xfrm>
          <a:prstGeom prst="rect">
            <a:avLst/>
          </a:prstGeom>
          <a:solidFill>
            <a:srgbClr val="D4E3FE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88900" tIns="88900" rIns="88900" bIns="88900"/>
          <a:lstStyle/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GASTOS DE PASAJE 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PARA LOS ESTUDIANTES</a:t>
            </a:r>
          </a:p>
        </p:txBody>
      </p:sp>
      <p:sp>
        <p:nvSpPr>
          <p:cNvPr id="191" name="Shape 191"/>
          <p:cNvSpPr/>
          <p:nvPr/>
        </p:nvSpPr>
        <p:spPr>
          <a:xfrm>
            <a:off x="6413767" y="4542269"/>
            <a:ext cx="5394064" cy="2048001"/>
          </a:xfrm>
          <a:prstGeom prst="rect">
            <a:avLst/>
          </a:prstGeom>
          <a:solidFill>
            <a:srgbClr val="F8FADB"/>
          </a:solidFill>
          <a:ln w="25400">
            <a:solidFill>
              <a:srgbClr val="7979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88900" tIns="88900" rIns="88900" bIns="88900"/>
          <a:lstStyle/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endParaRPr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NÚMERO MÁXIMO </a:t>
            </a:r>
            <a:endParaRPr b="1" sz="256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algn="r" defTabSz="1300480">
              <a:lnSpc>
                <a:spcPct val="90000"/>
              </a:lnSpc>
              <a:spcBef>
                <a:spcPts val="400"/>
              </a:spcBef>
              <a:defRPr sz="1800"/>
            </a:pPr>
            <a:r>
              <a:rPr b="1" sz="2560"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DE BECAS</a:t>
            </a:r>
          </a:p>
        </p:txBody>
      </p:sp>
      <p:sp>
        <p:nvSpPr>
          <p:cNvPr id="192" name="Shape 192"/>
          <p:cNvSpPr/>
          <p:nvPr/>
        </p:nvSpPr>
        <p:spPr>
          <a:xfrm>
            <a:off x="4287324" y="3931433"/>
            <a:ext cx="4096001" cy="4096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BA22"/>
          </a:solidFill>
          <a:ln>
            <a:solidFill/>
            <a:round/>
          </a:ln>
        </p:spPr>
        <p:txBody>
          <a:bodyPr lIns="0" tIns="0" rIns="0" bIns="0"/>
          <a:lstStyle/>
          <a:p>
            <a:pPr lvl="0" algn="l" defTabSz="650240">
              <a:defRPr sz="1706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grpSp>
        <p:nvGrpSpPr>
          <p:cNvPr id="195" name="Group 195"/>
          <p:cNvGrpSpPr/>
          <p:nvPr/>
        </p:nvGrpSpPr>
        <p:grpSpPr>
          <a:xfrm>
            <a:off x="4796924" y="4595133"/>
            <a:ext cx="3035301" cy="2819401"/>
            <a:chOff x="0" y="0"/>
            <a:chExt cx="3035300" cy="2819400"/>
          </a:xfrm>
        </p:grpSpPr>
        <p:sp>
          <p:nvSpPr>
            <p:cNvPr id="193" name="Shape 193"/>
            <p:cNvSpPr/>
            <p:nvPr/>
          </p:nvSpPr>
          <p:spPr>
            <a:xfrm>
              <a:off x="0" y="-1"/>
              <a:ext cx="3035301" cy="2819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E5EAD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4186" tIns="54186" rIns="54186" bIns="54186" numCol="1" anchor="t">
              <a:noAutofit/>
            </a:bodyPr>
            <a:lstStyle/>
            <a:p>
              <a:pPr lvl="0" algn="l" defTabSz="1300480">
                <a:defRPr sz="2560">
                  <a:uFill>
                    <a:solidFill/>
                  </a:uFill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94" name="Shape 194"/>
            <p:cNvSpPr/>
            <p:nvPr/>
          </p:nvSpPr>
          <p:spPr>
            <a:xfrm>
              <a:off x="114299" y="1038359"/>
              <a:ext cx="2844801" cy="673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8062" tIns="18062" rIns="18062" bIns="18062" numCol="1" anchor="ctr">
              <a:noAutofit/>
            </a:bodyPr>
            <a:lstStyle>
              <a:lvl1pPr defTabSz="1300480">
                <a:lnSpc>
                  <a:spcPct val="90000"/>
                </a:lnSpc>
                <a:defRPr b="1" sz="2800">
                  <a:uFill>
                    <a:solidFill/>
                  </a:u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b="0" sz="1800">
                  <a:uFillTx/>
                </a:defRPr>
              </a:pPr>
              <a:r>
                <a:rPr b="1" sz="2800">
                  <a:uFill>
                    <a:solidFill/>
                  </a:uFill>
                </a:rPr>
                <a:t>CONDICIONES</a:t>
              </a:r>
            </a:p>
          </p:txBody>
        </p:sp>
      </p:grpSp>
      <p:sp>
        <p:nvSpPr>
          <p:cNvPr id="196" name="Shape 196"/>
          <p:cNvSpPr/>
          <p:nvPr/>
        </p:nvSpPr>
        <p:spPr>
          <a:xfrm>
            <a:off x="63500" y="431800"/>
            <a:ext cx="1358900" cy="965200"/>
          </a:xfrm>
          <a:prstGeom prst="rect">
            <a:avLst/>
          </a:prstGeom>
          <a:solidFill>
            <a:srgbClr val="006D8F"/>
          </a:solidFill>
          <a:ln w="15875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5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500">
                <a:solidFill>
                  <a:srgbClr val="FFFFFF"/>
                </a:solidFill>
              </a:rPr>
              <a:t>N 04 40</a:t>
            </a:r>
          </a:p>
        </p:txBody>
      </p:sp>
    </p:spTree>
  </p:cSld>
  <p:clrMapOvr>
    <a:masterClrMapping/>
  </p:clrMapOvr>
  <p:transition spd="slow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" presetID="2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presetClass="entr" presetSubtype="9" presetID="15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presetClass="entr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presetClass="entr" presetSubtype="16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(in)" transition="in">
                                      <p:cBhvr>
                                        <p:cTn id="33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presetClass="entr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8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0" grpId="6"/>
      <p:bldP build="whole" bldLvl="1" animBg="1" rev="0" advAuto="0" spid="189" grpId="3"/>
      <p:bldP build="whole" bldLvl="1" animBg="1" rev="0" advAuto="0" spid="191" grpId="4"/>
      <p:bldP build="whole" bldLvl="1" animBg="1" rev="0" advAuto="0" spid="187" grpId="1"/>
      <p:bldP build="whole" bldLvl="1" animBg="1" rev="0" advAuto="0" spid="186" grpId="2"/>
      <p:bldP build="whole" bldLvl="1" animBg="1" rev="0" advAuto="0" spid="188" grpId="5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