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charts/chart1.xml" ContentType="application/vnd.openxmlformats-officedocument.drawingml.chart+xml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E3E5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365C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0365C0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51A7F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0365C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E3E5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365C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0365C0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51A7F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0365C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E3E5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365C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0365C0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51A7F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0365C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E3E5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365C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0365C0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51A7F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0365C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729894"/>
          <c:y val="0.0658583"/>
          <c:w val="0.893943"/>
          <c:h val="0.82677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 idx="0">
                  <c:v>Reihe 2</c:v>
                </c:pt>
              </c:strCache>
            </c:strRef>
          </c:tx>
          <c:spPr>
            <a:solidFill>
              <a:srgbClr val="FFB82E"/>
            </a:solidFill>
            <a:ln w="76200" cap="flat">
              <a:noFill/>
              <a:miter lim="400000"/>
            </a:ln>
            <a:effectLst>
              <a:outerShdw sx="100000" sy="100000" kx="0" ky="0" algn="tl" rotWithShape="1" blurRad="50800" dist="12700" dir="1620000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 lvl="0">
                  <a:defRPr b="0" i="0" strike="noStrike" sz="2000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"/>
                  </a:defRPr>
                </a:pPr>
                <a:r>
                  <a:rPr b="0" i="0" strike="noStrike" sz="2000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 idx="0">
                  <c:v>Reihe 1</c:v>
                </c:pt>
              </c:strCache>
            </c:strRef>
          </c:tx>
          <c:spPr>
            <a:solidFill>
              <a:srgbClr val="08D0EE"/>
            </a:solidFill>
            <a:ln w="76200" cap="flat">
              <a:noFill/>
              <a:miter lim="400000"/>
            </a:ln>
            <a:effectLst>
              <a:outerShdw sx="100000" sy="100000" kx="0" ky="0" algn="tl" rotWithShape="1" blurRad="50800" dist="12700" dir="1620000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 lvl="0">
                  <a:defRPr b="0" i="0" strike="noStrike" sz="2000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"/>
                  </a:defRPr>
                </a:pPr>
                <a:r>
                  <a:rPr b="0" i="0" strike="noStrike" sz="2000" u="none">
                    <a:solidFill>
                      <a:srgbClr val="000000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axId val="0"/>
        <c:axId val="1"/>
      </c:area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4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400" u="none">
                <a:solidFill>
                  <a:srgbClr val="000000"/>
                </a:solidFill>
                <a:effectLst/>
                <a:latin typeface="Helvetica Neue"/>
              </a:defRPr>
            </a:pPr>
          </a:p>
        </c:txPr>
        <c:crossAx val="0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270000" y="254000"/>
            <a:ext cx="104521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7800"/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1" cy="9796499"/>
          </a:xfrm>
          <a:prstGeom prst="rect">
            <a:avLst/>
          </a:prstGeom>
          <a:ln>
            <a:round/>
          </a:ln>
        </p:spPr>
      </p:pic>
      <p:sp>
        <p:nvSpPr>
          <p:cNvPr id="34" name="Shape 34"/>
          <p:cNvSpPr/>
          <p:nvPr>
            <p:ph type="sldNum" sz="quarter" idx="2"/>
          </p:nvPr>
        </p:nvSpPr>
        <p:spPr>
          <a:xfrm>
            <a:off x="12075755" y="9279297"/>
            <a:ext cx="286668" cy="273584"/>
          </a:xfrm>
          <a:prstGeom prst="rect">
            <a:avLst/>
          </a:prstGeom>
        </p:spPr>
        <p:txBody>
          <a:bodyPr/>
          <a:lstStyle>
            <a:lvl1pPr defTabSz="1299212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1" cy="9796499"/>
          </a:xfrm>
          <a:prstGeom prst="rect">
            <a:avLst/>
          </a:prstGeom>
          <a:ln>
            <a:round/>
          </a:ln>
        </p:spPr>
      </p:pic>
      <p:sp>
        <p:nvSpPr>
          <p:cNvPr id="37" name="Shape 37"/>
          <p:cNvSpPr/>
          <p:nvPr>
            <p:ph type="sldNum" sz="quarter" idx="2"/>
          </p:nvPr>
        </p:nvSpPr>
        <p:spPr>
          <a:xfrm>
            <a:off x="12075755" y="9279297"/>
            <a:ext cx="286668" cy="273584"/>
          </a:xfrm>
          <a:prstGeom prst="rect">
            <a:avLst/>
          </a:prstGeom>
        </p:spPr>
        <p:txBody>
          <a:bodyPr/>
          <a:lstStyle>
            <a:lvl1pPr defTabSz="1299212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Texto del título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900"/>
              </a:spcBef>
              <a:buChar char="–"/>
              <a:defRPr sz="3800"/>
            </a:lvl2pPr>
            <a:lvl3pPr marL="1143000" indent="-228600">
              <a:spcBef>
                <a:spcPts val="800"/>
              </a:spcBef>
              <a:defRPr sz="3400"/>
            </a:lvl3pPr>
            <a:lvl4pPr marL="1600200" indent="-228600">
              <a:spcBef>
                <a:spcPts val="600"/>
              </a:spcBef>
              <a:buChar char="–"/>
              <a:defRPr sz="2800"/>
            </a:lvl4pPr>
            <a:lvl5pPr marL="2057400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Nivel de texto 1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Nivel de texto 2</a:t>
            </a:r>
            <a:endParaRPr sz="3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Nivel de texto 3</a:t>
            </a:r>
            <a:endParaRPr sz="3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4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5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Texto del título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900"/>
              </a:spcBef>
              <a:buChar char="–"/>
              <a:defRPr sz="3800"/>
            </a:lvl2pPr>
            <a:lvl3pPr marL="1143000" indent="-228600">
              <a:spcBef>
                <a:spcPts val="800"/>
              </a:spcBef>
              <a:defRPr sz="3400"/>
            </a:lvl3pPr>
            <a:lvl4pPr marL="1600200" indent="-228600">
              <a:spcBef>
                <a:spcPts val="600"/>
              </a:spcBef>
              <a:buChar char="–"/>
              <a:defRPr sz="2800"/>
            </a:lvl4pPr>
            <a:lvl5pPr marL="2057400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Nivel de texto 1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Nivel de texto 2</a:t>
            </a:r>
            <a:endParaRPr sz="3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Nivel de texto 3</a:t>
            </a:r>
            <a:endParaRPr sz="3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4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5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Texto del título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900"/>
              </a:spcBef>
              <a:buChar char="–"/>
              <a:defRPr sz="3800"/>
            </a:lvl2pPr>
            <a:lvl3pPr marL="1143000" indent="-228600">
              <a:spcBef>
                <a:spcPts val="800"/>
              </a:spcBef>
              <a:defRPr sz="3400"/>
            </a:lvl3pPr>
            <a:lvl4pPr marL="1600200" indent="-228600">
              <a:spcBef>
                <a:spcPts val="600"/>
              </a:spcBef>
              <a:buChar char="–"/>
              <a:defRPr sz="2800"/>
            </a:lvl4pPr>
            <a:lvl5pPr marL="2057400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Nivel de texto 1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Nivel de texto 2</a:t>
            </a:r>
            <a:endParaRPr sz="3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Nivel de texto 3</a:t>
            </a:r>
            <a:endParaRPr sz="3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4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5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 defTabSz="584200">
              <a:spcBef>
                <a:spcPts val="0"/>
              </a:spcBef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0" tIns="0" rIns="0" bIns="0" anchor="ctr"/>
          <a:lstStyle>
            <a:lvl1pPr marL="381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800"/>
              <a:t>Nivel de texto 1</a:t>
            </a:r>
            <a:endParaRPr sz="3800"/>
          </a:p>
          <a:p>
            <a:pPr lvl="1">
              <a:defRPr sz="1800"/>
            </a:pPr>
            <a:r>
              <a:rPr sz="3800"/>
              <a:t>Nivel de texto 2</a:t>
            </a:r>
            <a:endParaRPr sz="3800"/>
          </a:p>
          <a:p>
            <a:pPr lvl="2">
              <a:defRPr sz="1800"/>
            </a:pPr>
            <a:r>
              <a:rPr sz="3800"/>
              <a:t>Nivel de texto 3</a:t>
            </a:r>
            <a:endParaRPr sz="3800"/>
          </a:p>
          <a:p>
            <a:pPr lvl="3">
              <a:defRPr sz="1800"/>
            </a:pPr>
            <a:r>
              <a:rPr sz="3800"/>
              <a:t>Nivel de texto 4</a:t>
            </a:r>
            <a:endParaRPr sz="3800"/>
          </a:p>
          <a:p>
            <a:pPr lvl="4">
              <a:defRPr sz="1800"/>
            </a:pPr>
            <a:r>
              <a:rPr sz="38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0" tIns="0" rIns="0" bIns="0" anchor="ctr"/>
          <a:lstStyle>
            <a:lvl1pPr marL="381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800"/>
              <a:t>Nivel de texto 1</a:t>
            </a:r>
            <a:endParaRPr sz="3800"/>
          </a:p>
          <a:p>
            <a:pPr lvl="1">
              <a:defRPr sz="1800"/>
            </a:pPr>
            <a:r>
              <a:rPr sz="3800"/>
              <a:t>Nivel de texto 2</a:t>
            </a:r>
            <a:endParaRPr sz="3800"/>
          </a:p>
          <a:p>
            <a:pPr lvl="2">
              <a:defRPr sz="1800"/>
            </a:pPr>
            <a:r>
              <a:rPr sz="3800"/>
              <a:t>Nivel de texto 3</a:t>
            </a:r>
            <a:endParaRPr sz="3800"/>
          </a:p>
          <a:p>
            <a:pPr lvl="3">
              <a:defRPr sz="1800"/>
            </a:pPr>
            <a:r>
              <a:rPr sz="3800"/>
              <a:t>Nivel de texto 4</a:t>
            </a:r>
            <a:endParaRPr sz="3800"/>
          </a:p>
          <a:p>
            <a:pPr lvl="4">
              <a:defRPr sz="1800"/>
            </a:pPr>
            <a:r>
              <a:rPr sz="38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 lIns="0" tIns="0" rIns="0" bIns="0" anchor="ctr"/>
          <a:lstStyle>
            <a:lvl1pPr marL="280736" indent="-280736" defTabSz="584200">
              <a:spcBef>
                <a:spcPts val="3200"/>
              </a:spcBef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61736" indent="-280736" defTabSz="584200">
              <a:spcBef>
                <a:spcPts val="3200"/>
              </a:spcBef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42736" indent="-280736" defTabSz="584200">
              <a:spcBef>
                <a:spcPts val="3200"/>
              </a:spcBef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423736" indent="-280736" defTabSz="584200">
              <a:spcBef>
                <a:spcPts val="3200"/>
              </a:spcBef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804736" indent="-280736" defTabSz="584200">
              <a:spcBef>
                <a:spcPts val="3200"/>
              </a:spcBef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Nivel de texto 1</a:t>
            </a:r>
            <a:endParaRPr sz="2800"/>
          </a:p>
          <a:p>
            <a:pPr lvl="1">
              <a:defRPr sz="1800"/>
            </a:pPr>
            <a:r>
              <a:rPr sz="2800"/>
              <a:t>Nivel de texto 2</a:t>
            </a:r>
            <a:endParaRPr sz="2800"/>
          </a:p>
          <a:p>
            <a:pPr lvl="2">
              <a:defRPr sz="1800"/>
            </a:pPr>
            <a:r>
              <a:rPr sz="2800"/>
              <a:t>Nivel de texto 3</a:t>
            </a:r>
            <a:endParaRPr sz="2800"/>
          </a:p>
          <a:p>
            <a:pPr lvl="3">
              <a:defRPr sz="1800"/>
            </a:pPr>
            <a:r>
              <a:rPr sz="2800"/>
              <a:t>Nivel de texto 4</a:t>
            </a:r>
            <a:endParaRPr sz="2800"/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381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 defTabSz="584200">
              <a:spcBef>
                <a:spcPts val="4200"/>
              </a:spcBef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800"/>
              <a:t>Nivel de texto 1</a:t>
            </a:r>
            <a:endParaRPr sz="3800"/>
          </a:p>
          <a:p>
            <a:pPr lvl="1">
              <a:defRPr sz="1800"/>
            </a:pPr>
            <a:r>
              <a:rPr sz="3800"/>
              <a:t>Nivel de texto 2</a:t>
            </a:r>
            <a:endParaRPr sz="3800"/>
          </a:p>
          <a:p>
            <a:pPr lvl="2">
              <a:defRPr sz="1800"/>
            </a:pPr>
            <a:r>
              <a:rPr sz="3800"/>
              <a:t>Nivel de texto 3</a:t>
            </a:r>
            <a:endParaRPr sz="3800"/>
          </a:p>
          <a:p>
            <a:pPr lvl="3">
              <a:defRPr sz="1800"/>
            </a:pPr>
            <a:r>
              <a:rPr sz="3800"/>
              <a:t>Nivel de texto 4</a:t>
            </a:r>
            <a:endParaRPr sz="3800"/>
          </a:p>
          <a:p>
            <a:pPr lvl="4">
              <a:defRPr sz="1800"/>
            </a:pPr>
            <a:r>
              <a:rPr sz="38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1" cy="97964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647700" y="130952"/>
            <a:ext cx="11709400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Texto del título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>
            <a:lvl2pPr marL="742950" indent="-285750">
              <a:spcBef>
                <a:spcPts val="900"/>
              </a:spcBef>
              <a:buChar char="–"/>
              <a:defRPr sz="3800"/>
            </a:lvl2pPr>
            <a:lvl3pPr marL="1143000" indent="-228600">
              <a:spcBef>
                <a:spcPts val="800"/>
              </a:spcBef>
              <a:defRPr sz="3400"/>
            </a:lvl3pPr>
            <a:lvl4pPr marL="1600200" indent="-228600">
              <a:spcBef>
                <a:spcPts val="600"/>
              </a:spcBef>
              <a:buChar char="–"/>
              <a:defRPr sz="2800"/>
            </a:lvl4pPr>
            <a:lvl5pPr marL="2057400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Nivel de texto 1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Nivel de texto 2</a:t>
            </a:r>
            <a:endParaRPr sz="3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Nivel de texto 3</a:t>
            </a:r>
            <a:endParaRPr sz="3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4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Nivel de texto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039640" y="9258660"/>
            <a:ext cx="314921" cy="298153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 anchor="ctr">
            <a:spAutoFit/>
          </a:bodyPr>
          <a:lstStyle>
            <a:lvl1pPr algn="r" defTabSz="1295400">
              <a:defRPr sz="1600">
                <a:solidFill>
                  <a:srgbClr val="9A9A9A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</p:sldLayoutIdLst>
  <p:transition spd="med" advClick="1"/>
  <p:txStyles>
    <p:titleStyle>
      <a:lvl1pPr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indent="2286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indent="4572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indent="6858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indent="9144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indent="11430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indent="13716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indent="16002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indent="1828800" algn="ctr" defTabSz="1295400">
        <a:defRPr sz="6200">
          <a:uFill>
            <a:solidFill/>
          </a:u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1295400">
        <a:spcBef>
          <a:spcPts val="1000"/>
        </a:spcBef>
        <a:buSzPct val="100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788068" indent="-330868" defTabSz="1295400">
        <a:spcBef>
          <a:spcPts val="1000"/>
        </a:spcBef>
        <a:buSzPct val="100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1210235" indent="-295835" defTabSz="1295400">
        <a:spcBef>
          <a:spcPts val="1000"/>
        </a:spcBef>
        <a:buSzPct val="100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1730828" indent="-359228" defTabSz="1295400">
        <a:spcBef>
          <a:spcPts val="1000"/>
        </a:spcBef>
        <a:buSzPct val="100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2188028" indent="-359228" defTabSz="1295400">
        <a:spcBef>
          <a:spcPts val="1000"/>
        </a:spcBef>
        <a:buSzPct val="100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3349171" indent="-898071" defTabSz="1295400">
        <a:spcBef>
          <a:spcPts val="1000"/>
        </a:spcBef>
        <a:buSzPct val="171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3704771" indent="-898071" defTabSz="1295400">
        <a:spcBef>
          <a:spcPts val="1000"/>
        </a:spcBef>
        <a:buSzPct val="171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4060371" indent="-898071" defTabSz="1295400">
        <a:spcBef>
          <a:spcPts val="1000"/>
        </a:spcBef>
        <a:buSzPct val="171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4415971" indent="-898071" defTabSz="1295400">
        <a:spcBef>
          <a:spcPts val="1000"/>
        </a:spcBef>
        <a:buSzPct val="171000"/>
        <a:buFont typeface="Arial"/>
        <a:buChar char="•"/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1pPr>
      <a:lvl2pPr indent="2286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2pPr>
      <a:lvl3pPr indent="4572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3pPr>
      <a:lvl4pPr indent="6858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4pPr>
      <a:lvl5pPr indent="9144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5pPr>
      <a:lvl6pPr indent="11430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6pPr>
      <a:lvl7pPr indent="13716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7pPr>
      <a:lvl8pPr indent="16002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8pPr>
      <a:lvl9pPr indent="1828800" algn="r" defTabSz="1295400">
        <a:defRPr sz="1600">
          <a:solidFill>
            <a:schemeClr val="tx1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9A9A9A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2.png"/><Relationship Id="rId3" Type="http://schemas.openxmlformats.org/officeDocument/2006/relationships/image" Target="../media/image2.png"/></Relationships>
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
</file>

<file path=ppt/slides/_rels/slide10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2.png"/><Relationship Id="rId3" Type="http://schemas.openxmlformats.org/officeDocument/2006/relationships/image" Target="../media/image2.png"/></Relationships>

</file>

<file path=ppt/slides/_rels/slide10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
</file>

<file path=ppt/slides/_rels/slide10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image" Target="../media/image5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jpeg"/><Relationship Id="rId3" Type="http://schemas.openxmlformats.org/officeDocument/2006/relationships/image" Target="../media/image56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7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8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9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e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e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e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e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5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Relationship Id="rId3" Type="http://schemas.openxmlformats.org/officeDocument/2006/relationships/image" Target="../media/image101.png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2.png"/><Relationship Id="rId3" Type="http://schemas.openxmlformats.org/officeDocument/2006/relationships/image" Target="../media/image2.png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2.png"/><Relationship Id="rId3" Type="http://schemas.openxmlformats.org/officeDocument/2006/relationships/image" Target="../media/image2.png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102.png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2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300" y="3980715"/>
            <a:ext cx="6668353" cy="4254501"/>
          </a:xfrm>
          <a:prstGeom prst="rect">
            <a:avLst/>
          </a:prstGeom>
          <a:ln w="12700">
            <a:round/>
          </a:ln>
        </p:spPr>
      </p:pic>
      <p:sp>
        <p:nvSpPr>
          <p:cNvPr id="72" name="Shape 72"/>
          <p:cNvSpPr/>
          <p:nvPr/>
        </p:nvSpPr>
        <p:spPr>
          <a:xfrm flipV="1">
            <a:off x="1333499" y="3720907"/>
            <a:ext cx="10455503" cy="194"/>
          </a:xfrm>
          <a:prstGeom prst="line">
            <a:avLst/>
          </a:prstGeom>
          <a:ln w="254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292100" y="317500"/>
            <a:ext cx="12547600" cy="2755900"/>
          </a:xfrm>
          <a:prstGeom prst="rect">
            <a:avLst/>
          </a:prstGeom>
          <a:solidFill>
            <a:srgbClr val="FFF995"/>
          </a:solidFill>
          <a:ln w="9525">
            <a:bevel/>
          </a:ln>
        </p:spPr>
        <p:txBody>
          <a:bodyPr/>
          <a:lstStyle>
            <a:lvl1pPr>
              <a:defRPr sz="8400">
                <a:solidFill>
                  <a:srgbClr val="450E5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50E59"/>
                </a:solidFill>
              </a:rPr>
              <a:t>REGLAMENTO DE PUBLICACIONES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1308100" y="3708400"/>
            <a:ext cx="6667500" cy="1130300"/>
          </a:xfrm>
          <a:prstGeom prst="rect">
            <a:avLst/>
          </a:prstGeom>
        </p:spPr>
        <p:txBody>
          <a:bodyPr/>
          <a:lstStyle/>
          <a:p>
            <a:pPr lvl="0" defTabSz="537463">
              <a:defRPr sz="1800"/>
            </a:pPr>
            <a:r>
              <a:rPr b="1" sz="3312">
                <a:solidFill>
                  <a:srgbClr val="4D22B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Cumbre de Publicaciones</a:t>
            </a:r>
            <a:endParaRPr b="1" sz="3312">
              <a:solidFill>
                <a:srgbClr val="4D22B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defTabSz="537463">
              <a:defRPr sz="1800"/>
            </a:pPr>
            <a:r>
              <a:rPr b="1" sz="3312">
                <a:solidFill>
                  <a:srgbClr val="4D22B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Enero 2014 - Miami</a:t>
            </a:r>
          </a:p>
        </p:txBody>
      </p:sp>
      <p:pic>
        <p:nvPicPr>
          <p:cNvPr id="7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7640000">
            <a:off x="1933423" y="2012950"/>
            <a:ext cx="2032002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8271445" y="7962900"/>
            <a:ext cx="4635501" cy="17526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00BEF3"/>
              </a:buClr>
              <a:defRPr b="1">
                <a:solidFill>
                  <a:srgbClr val="831100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8311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3600">
                <a:solidFill>
                  <a:srgbClr val="831100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831100"/>
                  </a:solidFill>
                </a:uFill>
              </a:rPr>
              <a:t>PUBLISHING MINISTRY INTERAMERICAN DIVISION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5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8300" y="2717800"/>
            <a:ext cx="13474700" cy="6070600"/>
          </a:xfrm>
          <a:prstGeom prst="rect">
            <a:avLst/>
          </a:prstGeom>
        </p:spPr>
      </p:pic>
      <p:sp>
        <p:nvSpPr>
          <p:cNvPr id="255" name="Shape 255"/>
          <p:cNvSpPr/>
          <p:nvPr>
            <p:ph type="title" idx="4294967295"/>
          </p:nvPr>
        </p:nvSpPr>
        <p:spPr>
          <a:xfrm>
            <a:off x="2374900" y="635000"/>
            <a:ext cx="10541000" cy="1460500"/>
          </a:xfrm>
          <a:prstGeom prst="rect">
            <a:avLst/>
          </a:prstGeom>
          <a:solidFill>
            <a:srgbClr val="E0EDD4"/>
          </a:solidFill>
          <a:ln w="38100">
            <a:solidFill/>
          </a:ln>
        </p:spPr>
        <p:txBody>
          <a:bodyPr lIns="0" tIns="0" rIns="0" bIns="0" anchor="b"/>
          <a:lstStyle/>
          <a:p>
            <a:pPr lvl="0" defTabSz="280415">
              <a:defRPr sz="1800">
                <a:uFillTx/>
              </a:defRPr>
            </a:pPr>
            <a:r>
              <a:rPr sz="2304"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endParaRPr sz="2304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defTabSz="280415">
              <a:defRPr sz="1800">
                <a:uFillTx/>
              </a:defRPr>
            </a:pPr>
            <a:r>
              <a:rPr b="1" sz="3839">
                <a:latin typeface="Helvetica Neue Medium"/>
                <a:ea typeface="Helvetica Neue Medium"/>
                <a:cs typeface="Helvetica Neue Medium"/>
                <a:sym typeface="Helvetica Neue Medium"/>
              </a:rPr>
              <a:t>DIRECTOR DMP DE LA DIA</a:t>
            </a:r>
            <a:endParaRPr b="1" sz="3839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6" name=""/>
          <p:cNvPicPr/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3373437" y="8382000"/>
            <a:ext cx="6289676" cy="711200"/>
          </a:xfrm>
          <a:prstGeom prst="rect">
            <a:avLst/>
          </a:prstGeom>
        </p:spPr>
      </p:pic>
      <p:sp>
        <p:nvSpPr>
          <p:cNvPr id="257" name="Shape 257"/>
          <p:cNvSpPr/>
          <p:nvPr/>
        </p:nvSpPr>
        <p:spPr>
          <a:xfrm>
            <a:off x="3898900" y="5816600"/>
            <a:ext cx="2527300" cy="2425700"/>
          </a:xfrm>
          <a:prstGeom prst="roundRect">
            <a:avLst>
              <a:gd name="adj" fmla="val 7330"/>
            </a:avLst>
          </a:prstGeom>
          <a:ln w="63500">
            <a:solidFill>
              <a:srgbClr val="002E7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3873500" y="3238500"/>
            <a:ext cx="2565400" cy="2425700"/>
          </a:xfrm>
          <a:prstGeom prst="roundRect">
            <a:avLst>
              <a:gd name="adj" fmla="val 7330"/>
            </a:avLst>
          </a:prstGeom>
          <a:ln w="63500">
            <a:solidFill>
              <a:srgbClr val="FFD87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6642100" y="3238500"/>
            <a:ext cx="2590800" cy="2425700"/>
          </a:xfrm>
          <a:prstGeom prst="roundRect">
            <a:avLst>
              <a:gd name="adj" fmla="val 7330"/>
            </a:avLst>
          </a:prstGeom>
          <a:ln w="63500">
            <a:solidFill>
              <a:srgbClr val="263E0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6642100" y="5803900"/>
            <a:ext cx="2603500" cy="2425700"/>
          </a:xfrm>
          <a:prstGeom prst="roundRect">
            <a:avLst>
              <a:gd name="adj" fmla="val 7330"/>
            </a:avLst>
          </a:prstGeom>
          <a:ln w="635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1020286" y="6604000"/>
            <a:ext cx="2540001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400">
                <a:solidFill>
                  <a:srgbClr val="002E7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FORMACIÓN COLPORTORES,</a:t>
            </a:r>
            <a:endParaRPr b="1" sz="2400">
              <a:solidFill>
                <a:srgbClr val="002E7A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b="1" sz="2400">
                <a:solidFill>
                  <a:srgbClr val="002E7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MATERIALES, DESARROLLA LIDERAZGO</a:t>
            </a:r>
          </a:p>
        </p:txBody>
      </p:sp>
      <p:sp>
        <p:nvSpPr>
          <p:cNvPr id="262" name="Shape 262"/>
          <p:cNvSpPr/>
          <p:nvPr/>
        </p:nvSpPr>
        <p:spPr>
          <a:xfrm>
            <a:off x="1078173" y="2800350"/>
            <a:ext cx="2362201" cy="161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400">
                <a:solidFill>
                  <a:srgbClr val="FFB82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LIDERA</a:t>
            </a:r>
            <a:endParaRPr b="1" sz="2400">
              <a:solidFill>
                <a:srgbClr val="FFB82E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b="1" sz="2400">
                <a:solidFill>
                  <a:srgbClr val="FFB82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SUPERVISA</a:t>
            </a:r>
            <a:endParaRPr b="1" sz="2400">
              <a:solidFill>
                <a:srgbClr val="FFB82E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b="1" sz="2400">
                <a:solidFill>
                  <a:srgbClr val="FFB82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IMPLEMENTA</a:t>
            </a:r>
          </a:p>
        </p:txBody>
      </p:sp>
      <p:sp>
        <p:nvSpPr>
          <p:cNvPr id="263" name="Shape 263"/>
          <p:cNvSpPr/>
          <p:nvPr/>
        </p:nvSpPr>
        <p:spPr>
          <a:xfrm>
            <a:off x="9854425" y="6915150"/>
            <a:ext cx="2171701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400">
                <a:solidFill>
                  <a:srgbClr val="E324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E32400"/>
                </a:solidFill>
              </a:rPr>
              <a:t>DESCRIBE IDEALES DIRECTOR</a:t>
            </a:r>
          </a:p>
        </p:txBody>
      </p:sp>
      <p:sp>
        <p:nvSpPr>
          <p:cNvPr id="264" name="Shape 264"/>
          <p:cNvSpPr/>
          <p:nvPr/>
        </p:nvSpPr>
        <p:spPr>
          <a:xfrm>
            <a:off x="9562325" y="2838450"/>
            <a:ext cx="2413001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400">
                <a:solidFill>
                  <a:srgbClr val="263E0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3E0F"/>
                </a:solidFill>
              </a:rPr>
              <a:t>COORDINA INICIATIVAS COLPORTAJE</a:t>
            </a:r>
          </a:p>
        </p:txBody>
      </p:sp>
      <p:sp>
        <p:nvSpPr>
          <p:cNvPr id="265" name="Shape 265"/>
          <p:cNvSpPr/>
          <p:nvPr/>
        </p:nvSpPr>
        <p:spPr>
          <a:xfrm>
            <a:off x="4087876" y="4102100"/>
            <a:ext cx="21717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800">
                <a:solidFill>
                  <a:srgbClr val="D29D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D29D00"/>
                </a:solidFill>
              </a:rPr>
              <a:t>OBJETIVOS</a:t>
            </a:r>
          </a:p>
        </p:txBody>
      </p:sp>
      <p:sp>
        <p:nvSpPr>
          <p:cNvPr id="266" name="Shape 266"/>
          <p:cNvSpPr/>
          <p:nvPr/>
        </p:nvSpPr>
        <p:spPr>
          <a:xfrm>
            <a:off x="6755638" y="3581400"/>
            <a:ext cx="2349501" cy="161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263E0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RELACIÓN</a:t>
            </a:r>
            <a:endParaRPr sz="2400">
              <a:solidFill>
                <a:srgbClr val="263E0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sz="2400">
                <a:solidFill>
                  <a:srgbClr val="263E0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CASAS</a:t>
            </a:r>
            <a:endParaRPr sz="2400">
              <a:solidFill>
                <a:srgbClr val="263E0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b="1" sz="2200">
                <a:solidFill>
                  <a:srgbClr val="263E0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PUBLICADORAS</a:t>
            </a:r>
          </a:p>
        </p:txBody>
      </p:sp>
      <p:sp>
        <p:nvSpPr>
          <p:cNvPr id="267" name="Shape 267"/>
          <p:cNvSpPr/>
          <p:nvPr/>
        </p:nvSpPr>
        <p:spPr>
          <a:xfrm>
            <a:off x="3948938" y="6629400"/>
            <a:ext cx="2413001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002E7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E7A"/>
                </a:solidFill>
              </a:rPr>
              <a:t>RESPONSABILIDADES</a:t>
            </a:r>
          </a:p>
        </p:txBody>
      </p:sp>
      <p:sp>
        <p:nvSpPr>
          <p:cNvPr id="268" name="Shape 268"/>
          <p:cNvSpPr/>
          <p:nvPr/>
        </p:nvSpPr>
        <p:spPr>
          <a:xfrm>
            <a:off x="6641338" y="6591300"/>
            <a:ext cx="2628901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B51A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CRITERIOS</a:t>
            </a:r>
            <a:endParaRPr sz="2400">
              <a:solidFill>
                <a:srgbClr val="B51A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sz="2100">
                <a:solidFill>
                  <a:srgbClr val="B51A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NOMBRAMIENTO</a:t>
            </a:r>
          </a:p>
        </p:txBody>
      </p:sp>
      <p:sp>
        <p:nvSpPr>
          <p:cNvPr id="269" name="Shape 269"/>
          <p:cNvSpPr/>
          <p:nvPr/>
        </p:nvSpPr>
        <p:spPr>
          <a:xfrm>
            <a:off x="2705100" y="4292600"/>
            <a:ext cx="965200" cy="774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88" y="5345"/>
                </a:moveTo>
                <a:lnTo>
                  <a:pt x="13288" y="0"/>
                </a:lnTo>
                <a:lnTo>
                  <a:pt x="21600" y="10800"/>
                </a:lnTo>
                <a:lnTo>
                  <a:pt x="13288" y="21600"/>
                </a:lnTo>
                <a:lnTo>
                  <a:pt x="13288" y="16255"/>
                </a:lnTo>
                <a:lnTo>
                  <a:pt x="0" y="16255"/>
                </a:lnTo>
                <a:lnTo>
                  <a:pt x="0" y="5345"/>
                </a:lnTo>
                <a:close/>
              </a:path>
            </a:pathLst>
          </a:custGeom>
          <a:solidFill>
            <a:srgbClr val="FFD87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9474200" y="4279900"/>
            <a:ext cx="9271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1" y="4982"/>
                </a:moveTo>
                <a:lnTo>
                  <a:pt x="6001" y="0"/>
                </a:lnTo>
                <a:lnTo>
                  <a:pt x="0" y="10800"/>
                </a:lnTo>
                <a:lnTo>
                  <a:pt x="6001" y="21600"/>
                </a:lnTo>
                <a:lnTo>
                  <a:pt x="6001" y="16618"/>
                </a:lnTo>
                <a:lnTo>
                  <a:pt x="21600" y="16618"/>
                </a:lnTo>
                <a:lnTo>
                  <a:pt x="21600" y="4982"/>
                </a:lnTo>
                <a:close/>
              </a:path>
            </a:pathLst>
          </a:custGeom>
          <a:solidFill>
            <a:srgbClr val="263E0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9550400" y="6286500"/>
            <a:ext cx="9271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1" y="4982"/>
                </a:moveTo>
                <a:lnTo>
                  <a:pt x="6001" y="0"/>
                </a:lnTo>
                <a:lnTo>
                  <a:pt x="0" y="10800"/>
                </a:lnTo>
                <a:lnTo>
                  <a:pt x="6001" y="21600"/>
                </a:lnTo>
                <a:lnTo>
                  <a:pt x="6001" y="16618"/>
                </a:lnTo>
                <a:lnTo>
                  <a:pt x="21600" y="16618"/>
                </a:lnTo>
                <a:lnTo>
                  <a:pt x="21600" y="4982"/>
                </a:lnTo>
                <a:close/>
              </a:path>
            </a:pathLst>
          </a:custGeom>
          <a:solidFill>
            <a:srgbClr val="B51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2794000" y="6019800"/>
            <a:ext cx="927100" cy="774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947" y="5345"/>
                </a:moveTo>
                <a:lnTo>
                  <a:pt x="12947" y="0"/>
                </a:lnTo>
                <a:lnTo>
                  <a:pt x="21600" y="10800"/>
                </a:lnTo>
                <a:lnTo>
                  <a:pt x="12947" y="21600"/>
                </a:lnTo>
                <a:lnTo>
                  <a:pt x="12947" y="16255"/>
                </a:lnTo>
                <a:lnTo>
                  <a:pt x="0" y="16255"/>
                </a:lnTo>
                <a:lnTo>
                  <a:pt x="0" y="5345"/>
                </a:lnTo>
                <a:close/>
              </a:path>
            </a:pathLst>
          </a:custGeom>
          <a:solidFill>
            <a:srgbClr val="002E7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127000" y="609600"/>
            <a:ext cx="1993900" cy="1524000"/>
          </a:xfrm>
          <a:prstGeom prst="rect">
            <a:avLst/>
          </a:prstGeom>
          <a:solidFill>
            <a:srgbClr val="263E0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5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 02 </a:t>
            </a:r>
            <a:r>
              <a: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20,30,35, 40, 45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2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1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23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2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2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1"/>
      <p:bldP build="whole" bldLvl="1" animBg="1" rev="0" advAuto="0" spid="263" grpId="8"/>
      <p:bldP build="whole" bldLvl="1" animBg="1" rev="0" advAuto="0" spid="262" grpId="5"/>
      <p:bldP build="whole" bldLvl="1" animBg="1" rev="0" advAuto="0" spid="264" grpId="6"/>
      <p:bldP build="whole" bldLvl="1" animBg="1" rev="0" advAuto="0" spid="261" grpId="7"/>
      <p:bldP build="whole" bldLvl="1" animBg="1" rev="0" advAuto="0" spid="257" grpId="3"/>
      <p:bldP build="whole" bldLvl="1" animBg="1" rev="0" advAuto="0" spid="260" grpId="4"/>
      <p:bldP build="whole" bldLvl="1" animBg="1" rev="0" advAuto="0" spid="259" grpId="2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Shape 1639"/>
          <p:cNvSpPr/>
          <p:nvPr/>
        </p:nvSpPr>
        <p:spPr>
          <a:xfrm>
            <a:off x="131656" y="-1841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E1B17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E1B172"/>
                </a:solidFill>
              </a:rPr>
              <a:t>‘</a:t>
            </a:r>
          </a:p>
        </p:txBody>
      </p:sp>
      <p:pic>
        <p:nvPicPr>
          <p:cNvPr id="1640" name="droppedImage.pdf"/>
          <p:cNvPicPr/>
          <p:nvPr/>
        </p:nvPicPr>
        <p:blipFill>
          <a:blip r:embed="rId2">
            <a:extLst/>
          </a:blip>
          <a:srcRect l="0" t="0" r="62531" b="17194"/>
          <a:stretch>
            <a:fillRect/>
          </a:stretch>
        </p:blipFill>
        <p:spPr>
          <a:xfrm>
            <a:off x="3467100" y="6375399"/>
            <a:ext cx="6429273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1" name="Shape 1641"/>
          <p:cNvSpPr/>
          <p:nvPr>
            <p:ph type="body" idx="4294967295"/>
          </p:nvPr>
        </p:nvSpPr>
        <p:spPr>
          <a:xfrm>
            <a:off x="1358900" y="2222500"/>
            <a:ext cx="9613900" cy="4826000"/>
          </a:xfrm>
          <a:prstGeom prst="rect">
            <a:avLst/>
          </a:prstGeom>
        </p:spPr>
        <p:txBody>
          <a:bodyPr lIns="0" tIns="0" rIns="0" bIns="0"/>
          <a:lstStyle/>
          <a:p>
            <a:pPr lvl="0" marL="17881" marR="17881" indent="0" defTabSz="407923">
              <a:spcBef>
                <a:spcPts val="0"/>
              </a:spcBef>
              <a:buClr>
                <a:srgbClr val="FFFFFF"/>
              </a:buClr>
              <a:buSzTx/>
              <a:buFont typeface="Arial Rounded MT Bold"/>
              <a:buNone/>
              <a:defRPr sz="1800">
                <a:uFillTx/>
              </a:defRPr>
            </a:pPr>
            <a:r>
              <a:rPr b="1" i="1" sz="4488">
                <a:solidFill>
                  <a:srgbClr val="450E59"/>
                </a:solidFill>
                <a:uFill>
                  <a:solidFill>
                    <a:srgbClr val="450E59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“</a:t>
            </a:r>
            <a:r>
              <a:rPr b="1" i="1" sz="4488">
                <a:solidFill>
                  <a:srgbClr val="450E59"/>
                </a:solidFill>
                <a:uFill>
                  <a:solidFill>
                    <a:srgbClr val="450E59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Más de mil personas se convertirán en un día, </a:t>
            </a:r>
            <a:r>
              <a:rPr b="1" i="1" sz="4488">
                <a:solidFill>
                  <a:srgbClr val="450E59"/>
                </a:solidFill>
                <a:uFill>
                  <a:solidFill>
                    <a:srgbClr val="450E59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la mayor parte de las cuales adjudicarán sus primeras convicciones a la lectura de nuestras publicaciones” .</a:t>
            </a:r>
            <a:endParaRPr sz="4488">
              <a:solidFill>
                <a:srgbClr val="450E59"/>
              </a:solidFill>
              <a:uFill>
                <a:solidFill>
                  <a:srgbClr val="450E59"/>
                </a:solidFill>
              </a:u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1642" name="Shape 1642"/>
          <p:cNvSpPr/>
          <p:nvPr/>
        </p:nvSpPr>
        <p:spPr>
          <a:xfrm>
            <a:off x="6400973" y="6731000"/>
            <a:ext cx="3670301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i="1" sz="3000">
                <a:solidFill>
                  <a:srgbClr val="61177C"/>
                </a:solidFill>
                <a:uFill>
                  <a:solidFill>
                    <a:srgbClr val="61177C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(CE, p. 209-210)</a:t>
            </a:r>
          </a:p>
        </p:txBody>
      </p:sp>
      <p:pic>
        <p:nvPicPr>
          <p:cNvPr id="164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85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/>
          <p:nvPr/>
        </p:nvSpPr>
        <p:spPr>
          <a:xfrm flipH="1" flipV="1">
            <a:off x="6313876" y="3119896"/>
            <a:ext cx="22296" cy="2342092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6" name="Shape 1646"/>
          <p:cNvSpPr/>
          <p:nvPr/>
        </p:nvSpPr>
        <p:spPr>
          <a:xfrm>
            <a:off x="6032500" y="5321300"/>
            <a:ext cx="3832720" cy="1479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7" name="Shape 1647"/>
          <p:cNvSpPr/>
          <p:nvPr/>
        </p:nvSpPr>
        <p:spPr>
          <a:xfrm flipH="1" flipV="1">
            <a:off x="6454140" y="5906770"/>
            <a:ext cx="65265" cy="226631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8" name="Shape 1648"/>
          <p:cNvSpPr/>
          <p:nvPr/>
        </p:nvSpPr>
        <p:spPr>
          <a:xfrm>
            <a:off x="2509378" y="5342819"/>
            <a:ext cx="3832720" cy="1479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64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99" y="2298700"/>
            <a:ext cx="10464802" cy="16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650" name="Shape 1650"/>
          <p:cNvSpPr/>
          <p:nvPr>
            <p:ph type="title"/>
          </p:nvPr>
        </p:nvSpPr>
        <p:spPr>
          <a:xfrm>
            <a:off x="1270000" y="457200"/>
            <a:ext cx="10452100" cy="1612900"/>
          </a:xfrm>
          <a:prstGeom prst="rect">
            <a:avLst/>
          </a:prstGeom>
        </p:spPr>
        <p:txBody>
          <a:bodyPr anchor="b"/>
          <a:lstStyle>
            <a:lvl1pPr algn="l" defTabSz="578358">
              <a:defRPr b="1" sz="495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4950"/>
              <a:t>Cuales son las razones de las Publicaciones en la IASD?</a:t>
            </a:r>
          </a:p>
        </p:txBody>
      </p:sp>
      <p:sp>
        <p:nvSpPr>
          <p:cNvPr id="1651" name="Shape 1651"/>
          <p:cNvSpPr/>
          <p:nvPr/>
        </p:nvSpPr>
        <p:spPr>
          <a:xfrm flipH="1" flipV="1">
            <a:off x="6503986" y="6216995"/>
            <a:ext cx="12701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2" name="Shape 1652"/>
          <p:cNvSpPr/>
          <p:nvPr/>
        </p:nvSpPr>
        <p:spPr>
          <a:xfrm>
            <a:off x="3848100" y="5939879"/>
            <a:ext cx="12700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3" name="Shape 1653"/>
          <p:cNvSpPr/>
          <p:nvPr/>
        </p:nvSpPr>
        <p:spPr>
          <a:xfrm flipH="1">
            <a:off x="6313487" y="3532152"/>
            <a:ext cx="1" cy="2684844"/>
          </a:xfrm>
          <a:prstGeom prst="line">
            <a:avLst/>
          </a:prstGeom>
          <a:ln w="25400">
            <a:solidFill>
              <a:srgbClr val="DDDE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656" name="Group 1656"/>
          <p:cNvGrpSpPr/>
          <p:nvPr/>
        </p:nvGrpSpPr>
        <p:grpSpPr>
          <a:xfrm>
            <a:off x="5070985" y="1872166"/>
            <a:ext cx="2476501" cy="2184401"/>
            <a:chOff x="0" y="0"/>
            <a:chExt cx="2476500" cy="2184399"/>
          </a:xfrm>
        </p:grpSpPr>
        <p:sp>
          <p:nvSpPr>
            <p:cNvPr id="1654" name="Shape 1654"/>
            <p:cNvSpPr/>
            <p:nvPr/>
          </p:nvSpPr>
          <p:spPr>
            <a:xfrm>
              <a:off x="0" y="0"/>
              <a:ext cx="2476501" cy="218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DDE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91501" y="169771"/>
              <a:ext cx="2080990" cy="184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8571A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</a:rPr>
                <a:t>El mejor Método para Evangelizar</a:t>
              </a:r>
            </a:p>
          </p:txBody>
        </p:sp>
      </p:grpSp>
      <p:grpSp>
        <p:nvGrpSpPr>
          <p:cNvPr id="1659" name="Group 1659"/>
          <p:cNvGrpSpPr/>
          <p:nvPr/>
        </p:nvGrpSpPr>
        <p:grpSpPr>
          <a:xfrm>
            <a:off x="2265357" y="4151448"/>
            <a:ext cx="2578102" cy="2159001"/>
            <a:chOff x="0" y="0"/>
            <a:chExt cx="2578100" cy="2159000"/>
          </a:xfrm>
        </p:grpSpPr>
        <p:sp>
          <p:nvSpPr>
            <p:cNvPr id="1657" name="Shape 1657"/>
            <p:cNvSpPr/>
            <p:nvPr/>
          </p:nvSpPr>
          <p:spPr>
            <a:xfrm>
              <a:off x="-1" y="0"/>
              <a:ext cx="2578102" cy="215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5B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Shape 1658"/>
            <p:cNvSpPr/>
            <p:nvPr/>
          </p:nvSpPr>
          <p:spPr>
            <a:xfrm>
              <a:off x="197286" y="166003"/>
              <a:ext cx="2183530" cy="1837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1A00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Herramienta Eficaz para Evangelismo</a:t>
              </a:r>
            </a:p>
          </p:txBody>
        </p:sp>
      </p:grpSp>
      <p:grpSp>
        <p:nvGrpSpPr>
          <p:cNvPr id="1662" name="Group 1662"/>
          <p:cNvGrpSpPr/>
          <p:nvPr/>
        </p:nvGrpSpPr>
        <p:grpSpPr>
          <a:xfrm>
            <a:off x="7942394" y="4223466"/>
            <a:ext cx="2476501" cy="2070101"/>
            <a:chOff x="0" y="0"/>
            <a:chExt cx="2476500" cy="2070100"/>
          </a:xfrm>
        </p:grpSpPr>
        <p:sp>
          <p:nvSpPr>
            <p:cNvPr id="1660" name="Shape 1660"/>
            <p:cNvSpPr/>
            <p:nvPr/>
          </p:nvSpPr>
          <p:spPr>
            <a:xfrm>
              <a:off x="0" y="-1"/>
              <a:ext cx="2476500" cy="207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ED556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Shape 1661"/>
            <p:cNvSpPr/>
            <p:nvPr/>
          </p:nvSpPr>
          <p:spPr>
            <a:xfrm>
              <a:off x="191222" y="159642"/>
              <a:ext cx="2094053" cy="17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76B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</a:rPr>
                <a:t>Supervisada por los Ángeles</a:t>
              </a:r>
            </a:p>
          </p:txBody>
        </p:sp>
      </p:grpSp>
      <p:grpSp>
        <p:nvGrpSpPr>
          <p:cNvPr id="1665" name="Group 1665"/>
          <p:cNvGrpSpPr/>
          <p:nvPr/>
        </p:nvGrpSpPr>
        <p:grpSpPr>
          <a:xfrm>
            <a:off x="5118099" y="4076699"/>
            <a:ext cx="2387602" cy="2133601"/>
            <a:chOff x="0" y="0"/>
            <a:chExt cx="2387600" cy="2133600"/>
          </a:xfrm>
        </p:grpSpPr>
        <p:sp>
          <p:nvSpPr>
            <p:cNvPr id="1663" name="Shape 1663"/>
            <p:cNvSpPr/>
            <p:nvPr/>
          </p:nvSpPr>
          <p:spPr>
            <a:xfrm>
              <a:off x="0" y="-1"/>
              <a:ext cx="2387601" cy="213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4A7FE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182708" y="164150"/>
              <a:ext cx="2022185" cy="181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2C1376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927100">
                <a:defRPr sz="1800"/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Establecidas</a:t>
              </a:r>
              <a:endParaRPr b="1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defTabSz="927100">
                <a:defRPr sz="1800"/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por Dios</a:t>
              </a:r>
            </a:p>
          </p:txBody>
        </p:sp>
      </p:grpSp>
      <p:pic>
        <p:nvPicPr>
          <p:cNvPr id="166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1217124" y="2089150"/>
            <a:ext cx="2032001" cy="12280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9" name="Group 1669"/>
          <p:cNvGrpSpPr/>
          <p:nvPr/>
        </p:nvGrpSpPr>
        <p:grpSpPr>
          <a:xfrm>
            <a:off x="4480082" y="6269619"/>
            <a:ext cx="3759200" cy="3238500"/>
            <a:chOff x="0" y="0"/>
            <a:chExt cx="3759199" cy="3238499"/>
          </a:xfrm>
        </p:grpSpPr>
        <p:sp>
          <p:nvSpPr>
            <p:cNvPr id="1667" name="Shape 1667"/>
            <p:cNvSpPr/>
            <p:nvPr/>
          </p:nvSpPr>
          <p:spPr>
            <a:xfrm>
              <a:off x="0" y="-1"/>
              <a:ext cx="3759200" cy="323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5B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Shape 1668"/>
            <p:cNvSpPr/>
            <p:nvPr/>
          </p:nvSpPr>
          <p:spPr>
            <a:xfrm>
              <a:off x="287669" y="246396"/>
              <a:ext cx="3183864" cy="272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177C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>
                  <a:solidFill>
                    <a:srgbClr val="FFF76B"/>
                  </a:solidFill>
                  <a:uFill>
                    <a:solidFill>
                      <a:srgbClr val="FFF76B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3600">
                  <a:solidFill>
                    <a:srgbClr val="FFF76B"/>
                  </a:solidFill>
                  <a:uFill>
                    <a:solidFill>
                      <a:srgbClr val="FFF76B"/>
                    </a:solidFill>
                  </a:uFill>
                </a:rPr>
                <a:t>Lugares no Alcanzados</a:t>
              </a:r>
            </a:p>
          </p:txBody>
        </p:sp>
      </p:grpSp>
    </p:spTree>
  </p:cSld>
  <p:clrMapOvr>
    <a:masterClrMapping/>
  </p:clrMapOvr>
  <p:transition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Shape 1671"/>
          <p:cNvSpPr/>
          <p:nvPr/>
        </p:nvSpPr>
        <p:spPr>
          <a:xfrm>
            <a:off x="296756" y="317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FECB3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FECB3E"/>
                </a:solidFill>
              </a:rPr>
              <a:t>‘</a:t>
            </a:r>
          </a:p>
        </p:txBody>
      </p:sp>
      <p:pic>
        <p:nvPicPr>
          <p:cNvPr id="1672" name="droppedImage.pdf"/>
          <p:cNvPicPr/>
          <p:nvPr/>
        </p:nvPicPr>
        <p:blipFill>
          <a:blip r:embed="rId2">
            <a:extLst/>
          </a:blip>
          <a:srcRect l="0" t="0" r="62531" b="17194"/>
          <a:stretch>
            <a:fillRect/>
          </a:stretch>
        </p:blipFill>
        <p:spPr>
          <a:xfrm>
            <a:off x="4038600" y="6426199"/>
            <a:ext cx="6429273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3" name="Shape 1673"/>
          <p:cNvSpPr/>
          <p:nvPr>
            <p:ph type="body" idx="4294967295"/>
          </p:nvPr>
        </p:nvSpPr>
        <p:spPr>
          <a:xfrm>
            <a:off x="1511300" y="2362200"/>
            <a:ext cx="9613900" cy="4305300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57200">
              <a:spcBef>
                <a:spcPts val="0"/>
              </a:spcBef>
              <a:buClr>
                <a:srgbClr val="FFFFFF"/>
              </a:buClr>
              <a:buSzTx/>
              <a:buFont typeface="ArialUnicodeMS"/>
              <a:buNone/>
              <a:defRPr sz="1800">
                <a:uFillTx/>
              </a:defRPr>
            </a:pPr>
            <a:r>
              <a:rPr b="1" i="1" sz="4000">
                <a:solidFill>
                  <a:srgbClr val="450E59"/>
                </a:solidFill>
                <a:uFill>
                  <a:solidFill>
                    <a:srgbClr val="450E59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“Nuestros impresos debieran ir a todo lugar... Hay muchos lugares en los cuales no puede oírse la voz del predicador, lugares que pueden ser alcanzado únicamente por nuestras publicaciones</a:t>
            </a:r>
            <a:r>
              <a:rPr b="1" i="1" sz="4000">
                <a:solidFill>
                  <a:srgbClr val="450E59"/>
                </a:solidFill>
                <a:uFill>
                  <a:solidFill>
                    <a:srgbClr val="450E59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…”</a:t>
            </a:r>
            <a:r>
              <a:rPr b="1" i="1" sz="4000">
                <a:solidFill>
                  <a:srgbClr val="450E59"/>
                </a:solidFill>
                <a:uFill>
                  <a:solidFill>
                    <a:srgbClr val="450E59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.</a:t>
            </a:r>
          </a:p>
        </p:txBody>
      </p:sp>
      <p:sp>
        <p:nvSpPr>
          <p:cNvPr id="1674" name="Shape 1674"/>
          <p:cNvSpPr/>
          <p:nvPr/>
        </p:nvSpPr>
        <p:spPr>
          <a:xfrm>
            <a:off x="6388273" y="6921412"/>
            <a:ext cx="415290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7857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solidFill>
                  <a:srgbClr val="7857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i="1" sz="3000">
                <a:solidFill>
                  <a:srgbClr val="785700"/>
                </a:solidFill>
                <a:uFill>
                  <a:solidFill>
                    <a:srgbClr val="7857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(CE, 13,14)</a:t>
            </a:r>
          </a:p>
        </p:txBody>
      </p:sp>
      <p:pic>
        <p:nvPicPr>
          <p:cNvPr id="167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85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Shape 1677"/>
          <p:cNvSpPr/>
          <p:nvPr/>
        </p:nvSpPr>
        <p:spPr>
          <a:xfrm flipH="1" flipV="1">
            <a:off x="6174176" y="3094496"/>
            <a:ext cx="22296" cy="2342092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8" name="Shape 1678"/>
          <p:cNvSpPr/>
          <p:nvPr/>
        </p:nvSpPr>
        <p:spPr>
          <a:xfrm>
            <a:off x="6019800" y="5359400"/>
            <a:ext cx="3832720" cy="1479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9" name="Shape 1679"/>
          <p:cNvSpPr/>
          <p:nvPr/>
        </p:nvSpPr>
        <p:spPr>
          <a:xfrm flipH="1" flipV="1">
            <a:off x="6149340" y="5919470"/>
            <a:ext cx="65265" cy="226631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0" name="Shape 1680"/>
          <p:cNvSpPr/>
          <p:nvPr/>
        </p:nvSpPr>
        <p:spPr>
          <a:xfrm>
            <a:off x="2471278" y="5330119"/>
            <a:ext cx="3832720" cy="1479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68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99" y="2298700"/>
            <a:ext cx="10464802" cy="16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682" name="Shape 1682"/>
          <p:cNvSpPr/>
          <p:nvPr>
            <p:ph type="title"/>
          </p:nvPr>
        </p:nvSpPr>
        <p:spPr>
          <a:xfrm>
            <a:off x="698500" y="419100"/>
            <a:ext cx="11023600" cy="977900"/>
          </a:xfrm>
          <a:prstGeom prst="rect">
            <a:avLst/>
          </a:prstGeom>
        </p:spPr>
        <p:txBody>
          <a:bodyPr anchor="b"/>
          <a:lstStyle>
            <a:lvl1pPr algn="l" defTabSz="560831">
              <a:defRPr b="1" sz="576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5760"/>
              <a:t>Las Publicaciones en la IASD...</a:t>
            </a:r>
          </a:p>
        </p:txBody>
      </p:sp>
      <p:sp>
        <p:nvSpPr>
          <p:cNvPr id="1683" name="Shape 1683"/>
          <p:cNvSpPr/>
          <p:nvPr/>
        </p:nvSpPr>
        <p:spPr>
          <a:xfrm flipH="1" flipV="1">
            <a:off x="6503986" y="6216995"/>
            <a:ext cx="12701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4" name="Shape 1684"/>
          <p:cNvSpPr/>
          <p:nvPr/>
        </p:nvSpPr>
        <p:spPr>
          <a:xfrm>
            <a:off x="3848100" y="5939879"/>
            <a:ext cx="12700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5" name="Shape 1685"/>
          <p:cNvSpPr/>
          <p:nvPr/>
        </p:nvSpPr>
        <p:spPr>
          <a:xfrm flipH="1">
            <a:off x="6173787" y="3532152"/>
            <a:ext cx="1" cy="2684844"/>
          </a:xfrm>
          <a:prstGeom prst="line">
            <a:avLst/>
          </a:prstGeom>
          <a:ln w="25400">
            <a:solidFill>
              <a:srgbClr val="DDDE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688" name="Group 1688"/>
          <p:cNvGrpSpPr/>
          <p:nvPr/>
        </p:nvGrpSpPr>
        <p:grpSpPr>
          <a:xfrm>
            <a:off x="4855084" y="1503866"/>
            <a:ext cx="2692401" cy="2476501"/>
            <a:chOff x="0" y="0"/>
            <a:chExt cx="2692399" cy="2476500"/>
          </a:xfrm>
        </p:grpSpPr>
        <p:sp>
          <p:nvSpPr>
            <p:cNvPr id="1686" name="Shape 1686"/>
            <p:cNvSpPr/>
            <p:nvPr/>
          </p:nvSpPr>
          <p:spPr>
            <a:xfrm>
              <a:off x="-1" y="-1"/>
              <a:ext cx="2692401" cy="247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DDE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Shape 1687"/>
            <p:cNvSpPr/>
            <p:nvPr/>
          </p:nvSpPr>
          <p:spPr>
            <a:xfrm>
              <a:off x="208196" y="192474"/>
              <a:ext cx="2262409" cy="209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8571A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</a:rPr>
                <a:t>El mejor Método para Evangelizar</a:t>
              </a:r>
            </a:p>
          </p:txBody>
        </p:sp>
      </p:grpSp>
      <p:grpSp>
        <p:nvGrpSpPr>
          <p:cNvPr id="1691" name="Group 1691"/>
          <p:cNvGrpSpPr/>
          <p:nvPr/>
        </p:nvGrpSpPr>
        <p:grpSpPr>
          <a:xfrm>
            <a:off x="1427157" y="4087948"/>
            <a:ext cx="2705101" cy="2489201"/>
            <a:chOff x="0" y="0"/>
            <a:chExt cx="2705100" cy="2489200"/>
          </a:xfrm>
        </p:grpSpPr>
        <p:sp>
          <p:nvSpPr>
            <p:cNvPr id="1689" name="Shape 1689"/>
            <p:cNvSpPr/>
            <p:nvPr/>
          </p:nvSpPr>
          <p:spPr>
            <a:xfrm>
              <a:off x="-1" y="-1"/>
              <a:ext cx="2705101" cy="248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5B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Shape 1690"/>
            <p:cNvSpPr/>
            <p:nvPr/>
          </p:nvSpPr>
          <p:spPr>
            <a:xfrm>
              <a:off x="207004" y="191392"/>
              <a:ext cx="2291092" cy="211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1A00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Herramienta Eficaz para Evangelismo</a:t>
              </a:r>
            </a:p>
          </p:txBody>
        </p:sp>
      </p:grpSp>
      <p:grpSp>
        <p:nvGrpSpPr>
          <p:cNvPr id="1694" name="Group 1694"/>
          <p:cNvGrpSpPr/>
          <p:nvPr/>
        </p:nvGrpSpPr>
        <p:grpSpPr>
          <a:xfrm>
            <a:off x="8386894" y="4020266"/>
            <a:ext cx="2692401" cy="2489201"/>
            <a:chOff x="0" y="0"/>
            <a:chExt cx="2692400" cy="2489200"/>
          </a:xfrm>
        </p:grpSpPr>
        <p:sp>
          <p:nvSpPr>
            <p:cNvPr id="1692" name="Shape 1692"/>
            <p:cNvSpPr/>
            <p:nvPr/>
          </p:nvSpPr>
          <p:spPr>
            <a:xfrm>
              <a:off x="0" y="-1"/>
              <a:ext cx="2692401" cy="248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ED556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Shape 1693"/>
            <p:cNvSpPr/>
            <p:nvPr/>
          </p:nvSpPr>
          <p:spPr>
            <a:xfrm>
              <a:off x="207893" y="191962"/>
              <a:ext cx="2276612" cy="210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76B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</a:rPr>
                <a:t>Supervisada por los Ángeles</a:t>
              </a:r>
            </a:p>
          </p:txBody>
        </p:sp>
      </p:grpSp>
      <p:grpSp>
        <p:nvGrpSpPr>
          <p:cNvPr id="1697" name="Group 1697"/>
          <p:cNvGrpSpPr/>
          <p:nvPr/>
        </p:nvGrpSpPr>
        <p:grpSpPr>
          <a:xfrm>
            <a:off x="4826000" y="4152899"/>
            <a:ext cx="2705101" cy="2362201"/>
            <a:chOff x="0" y="0"/>
            <a:chExt cx="2705100" cy="2362200"/>
          </a:xfrm>
        </p:grpSpPr>
        <p:sp>
          <p:nvSpPr>
            <p:cNvPr id="1695" name="Shape 1695"/>
            <p:cNvSpPr/>
            <p:nvPr/>
          </p:nvSpPr>
          <p:spPr>
            <a:xfrm>
              <a:off x="0" y="0"/>
              <a:ext cx="2705101" cy="2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4A7FE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Shape 1696"/>
            <p:cNvSpPr/>
            <p:nvPr/>
          </p:nvSpPr>
          <p:spPr>
            <a:xfrm>
              <a:off x="207005" y="181738"/>
              <a:ext cx="2291092" cy="201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2C1376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927100">
                <a:defRPr sz="1800"/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Establecidas</a:t>
              </a:r>
              <a:endParaRPr b="1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defTabSz="927100">
                <a:defRPr sz="1800"/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por Dios</a:t>
              </a:r>
            </a:p>
          </p:txBody>
        </p:sp>
      </p:grpSp>
      <p:pic>
        <p:nvPicPr>
          <p:cNvPr id="169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1217124" y="2089150"/>
            <a:ext cx="2032001" cy="12280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1" name="Group 1701"/>
          <p:cNvGrpSpPr/>
          <p:nvPr/>
        </p:nvGrpSpPr>
        <p:grpSpPr>
          <a:xfrm>
            <a:off x="4683282" y="6790318"/>
            <a:ext cx="2870200" cy="2413002"/>
            <a:chOff x="0" y="0"/>
            <a:chExt cx="2870199" cy="2413000"/>
          </a:xfrm>
        </p:grpSpPr>
        <p:sp>
          <p:nvSpPr>
            <p:cNvPr id="1699" name="Shape 1699"/>
            <p:cNvSpPr/>
            <p:nvPr/>
          </p:nvSpPr>
          <p:spPr>
            <a:xfrm>
              <a:off x="0" y="-1"/>
              <a:ext cx="2870200" cy="241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5B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Shape 1700"/>
            <p:cNvSpPr/>
            <p:nvPr/>
          </p:nvSpPr>
          <p:spPr>
            <a:xfrm>
              <a:off x="219639" y="183589"/>
              <a:ext cx="2430923" cy="20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177C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800">
                  <a:solidFill>
                    <a:srgbClr val="FFFBB9"/>
                  </a:solidFill>
                  <a:uFill>
                    <a:solidFill>
                      <a:srgbClr val="FFFBB9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800">
                  <a:solidFill>
                    <a:srgbClr val="FFFBB9"/>
                  </a:solidFill>
                  <a:uFill>
                    <a:solidFill>
                      <a:srgbClr val="FFFBB9"/>
                    </a:solidFill>
                  </a:uFill>
                </a:rPr>
                <a:t>Lugares no Alcanzados</a:t>
              </a:r>
            </a:p>
          </p:txBody>
        </p:sp>
      </p:grpSp>
    </p:spTree>
  </p:cSld>
  <p:clrMapOvr>
    <a:masterClrMapping/>
  </p:clrMapOvr>
  <p:transition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/>
          <p:nvPr/>
        </p:nvSpPr>
        <p:spPr>
          <a:xfrm>
            <a:off x="-215900" y="647700"/>
            <a:ext cx="1258570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1299212">
              <a:buClr>
                <a:srgbClr val="4D2A77"/>
              </a:buClr>
              <a:buFont typeface="Rockwell Extra Bold"/>
              <a:defRPr sz="1800"/>
            </a:pPr>
            <a:r>
              <a:rPr b="1" cap="all" sz="54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COMO LAS HOJAS </a:t>
            </a:r>
            <a:endParaRPr sz="2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9212">
              <a:buClr>
                <a:srgbClr val="4D2A77"/>
              </a:buClr>
              <a:buFont typeface="Rockwell Extra Bold"/>
              <a:defRPr sz="1800"/>
            </a:pPr>
            <a:r>
              <a:rPr b="1" cap="all" sz="54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DE OTOÑO</a:t>
            </a:r>
          </a:p>
        </p:txBody>
      </p:sp>
      <p:sp>
        <p:nvSpPr>
          <p:cNvPr id="1704" name="Shape 1704"/>
          <p:cNvSpPr/>
          <p:nvPr/>
        </p:nvSpPr>
        <p:spPr>
          <a:xfrm>
            <a:off x="2819400" y="2489200"/>
            <a:ext cx="7175500" cy="576580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1299212">
              <a:buFont typeface="ArialUnicodeMS"/>
              <a:defRPr sz="1800"/>
            </a:pPr>
            <a:r>
              <a:rPr b="1" sz="4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“La verdad sin mancha debe ser presentada en libros y panfletos, estos deben ser </a:t>
            </a:r>
            <a:r>
              <a:rPr b="1" sz="4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distribuidos como las hojas de otoño.</a:t>
            </a:r>
            <a:r>
              <a:rPr b="1" sz="4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” </a:t>
            </a:r>
            <a:endParaRPr sz="2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9212">
              <a:buFont typeface="ArialUnicodeMS"/>
              <a:defRPr sz="1800"/>
            </a:pPr>
            <a:r>
              <a:rPr b="1" sz="4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—9T, p. 231.  </a:t>
            </a:r>
          </a:p>
        </p:txBody>
      </p:sp>
      <p:pic>
        <p:nvPicPr>
          <p:cNvPr id="1705" name="image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2237" y="0"/>
            <a:ext cx="2357762" cy="3142829"/>
          </a:xfrm>
          <a:prstGeom prst="rect">
            <a:avLst/>
          </a:prstGeom>
          <a:ln>
            <a:solidFill/>
            <a:miter lim="400000"/>
          </a:ln>
        </p:spPr>
      </p:pic>
    </p:spTree>
  </p:cSld>
  <p:clrMapOvr>
    <a:masterClrMapping/>
  </p:clrMapOvr>
  <p:transition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image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round/>
          </a:ln>
        </p:spPr>
      </p:pic>
    </p:spTree>
  </p:cSld>
  <p:clrMapOvr>
    <a:masterClrMapping/>
  </p:clrMapOvr>
  <p:transition spd="med" advClick="1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-88900" y="2312379"/>
            <a:ext cx="1315720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172" fill="norm" stroke="1" extrusionOk="0">
                <a:moveTo>
                  <a:pt x="0" y="9344"/>
                </a:moveTo>
                <a:cubicBezTo>
                  <a:pt x="0" y="9344"/>
                  <a:pt x="4319" y="-6636"/>
                  <a:pt x="8132" y="3198"/>
                </a:cubicBezTo>
                <a:cubicBezTo>
                  <a:pt x="11946" y="13033"/>
                  <a:pt x="11377" y="13285"/>
                  <a:pt x="13519" y="14125"/>
                </a:cubicBezTo>
                <a:cubicBezTo>
                  <a:pt x="15662" y="14964"/>
                  <a:pt x="19682" y="4276"/>
                  <a:pt x="21600" y="5475"/>
                </a:cubicBezTo>
              </a:path>
            </a:pathLst>
          </a:custGeom>
          <a:ln w="76200">
            <a:solidFill>
              <a:srgbClr val="1A15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6" name="Shape 276"/>
          <p:cNvSpPr/>
          <p:nvPr>
            <p:ph type="title"/>
          </p:nvPr>
        </p:nvSpPr>
        <p:spPr>
          <a:xfrm>
            <a:off x="1168400" y="393700"/>
            <a:ext cx="10464800" cy="1600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b="1" sz="4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Junta del Sistema de </a:t>
            </a:r>
            <a:endParaRPr b="1" sz="4800">
              <a:solidFill>
                <a:srgbClr val="61177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4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Publicaciones de la UNIÓN</a:t>
            </a:r>
          </a:p>
        </p:txBody>
      </p:sp>
      <p:sp>
        <p:nvSpPr>
          <p:cNvPr id="277" name="Shape 277"/>
          <p:cNvSpPr/>
          <p:nvPr/>
        </p:nvSpPr>
        <p:spPr>
          <a:xfrm>
            <a:off x="5598036" y="2615199"/>
            <a:ext cx="2534618" cy="1315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FFFBB9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Presidente</a:t>
            </a:r>
            <a:endParaRPr b="1" sz="2700">
              <a:solidFill>
                <a:srgbClr val="263E0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Unión</a:t>
            </a:r>
          </a:p>
        </p:txBody>
      </p:sp>
      <p:sp>
        <p:nvSpPr>
          <p:cNvPr id="278" name="Shape 278"/>
          <p:cNvSpPr/>
          <p:nvPr/>
        </p:nvSpPr>
        <p:spPr>
          <a:xfrm>
            <a:off x="4711700" y="7239000"/>
            <a:ext cx="3606800" cy="508000"/>
          </a:xfrm>
          <a:prstGeom prst="roundRect">
            <a:avLst>
              <a:gd name="adj" fmla="val 37500"/>
            </a:avLst>
          </a:prstGeom>
          <a:solidFill>
            <a:srgbClr val="BE38F3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DDMP DIA</a:t>
            </a:r>
          </a:p>
        </p:txBody>
      </p:sp>
      <p:sp>
        <p:nvSpPr>
          <p:cNvPr id="279" name="Shape 279"/>
          <p:cNvSpPr/>
          <p:nvPr/>
        </p:nvSpPr>
        <p:spPr>
          <a:xfrm>
            <a:off x="4686300" y="6629400"/>
            <a:ext cx="3670300" cy="533400"/>
          </a:xfrm>
          <a:prstGeom prst="roundRect">
            <a:avLst>
              <a:gd name="adj" fmla="val 35714"/>
            </a:avLst>
          </a:prstGeom>
          <a:solidFill>
            <a:srgbClr val="FFF995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1A15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1A1551"/>
                </a:solidFill>
              </a:rPr>
              <a:t>4-6 Personas elegidas</a:t>
            </a:r>
          </a:p>
        </p:txBody>
      </p:sp>
      <p:sp>
        <p:nvSpPr>
          <p:cNvPr id="280" name="Shape 280"/>
          <p:cNvSpPr/>
          <p:nvPr/>
        </p:nvSpPr>
        <p:spPr>
          <a:xfrm>
            <a:off x="4699000" y="4114800"/>
            <a:ext cx="3581400" cy="469900"/>
          </a:xfrm>
          <a:prstGeom prst="roundRect">
            <a:avLst>
              <a:gd name="adj" fmla="val 40541"/>
            </a:avLst>
          </a:prstGeom>
          <a:solidFill>
            <a:srgbClr val="0061FF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Secretario - DDMP UNIÓN</a:t>
            </a:r>
          </a:p>
        </p:txBody>
      </p:sp>
      <p:sp>
        <p:nvSpPr>
          <p:cNvPr id="281" name="Shape 281"/>
          <p:cNvSpPr/>
          <p:nvPr/>
        </p:nvSpPr>
        <p:spPr>
          <a:xfrm>
            <a:off x="4724400" y="4813300"/>
            <a:ext cx="3581400" cy="508000"/>
          </a:xfrm>
          <a:prstGeom prst="roundRect">
            <a:avLst>
              <a:gd name="adj" fmla="val 37500"/>
            </a:avLst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76B"/>
                </a:solidFill>
              </a:rPr>
              <a:t>VP DIA</a:t>
            </a:r>
          </a:p>
        </p:txBody>
      </p:sp>
      <p:sp>
        <p:nvSpPr>
          <p:cNvPr id="282" name="Shape 282"/>
          <p:cNvSpPr/>
          <p:nvPr/>
        </p:nvSpPr>
        <p:spPr>
          <a:xfrm>
            <a:off x="4724400" y="5372100"/>
            <a:ext cx="3581400" cy="571500"/>
          </a:xfrm>
          <a:prstGeom prst="roundRect">
            <a:avLst>
              <a:gd name="adj" fmla="val 33333"/>
            </a:avLst>
          </a:prstGeom>
          <a:solidFill>
            <a:srgbClr val="E32400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5EC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5EC00"/>
                </a:solidFill>
              </a:rPr>
              <a:t>Presidentes A y M</a:t>
            </a:r>
          </a:p>
        </p:txBody>
      </p:sp>
      <p:sp>
        <p:nvSpPr>
          <p:cNvPr id="283" name="Shape 283"/>
          <p:cNvSpPr/>
          <p:nvPr/>
        </p:nvSpPr>
        <p:spPr>
          <a:xfrm>
            <a:off x="2305391" y="3448050"/>
            <a:ext cx="660277" cy="4521200"/>
          </a:xfrm>
          <a:prstGeom prst="rect">
            <a:avLst/>
          </a:prstGeom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b="1" sz="3600"/>
              <a:t>M</a:t>
            </a:r>
            <a:endParaRPr b="1" sz="3600"/>
          </a:p>
          <a:p>
            <a:pPr lvl="0">
              <a:defRPr sz="1800"/>
            </a:pPr>
            <a:r>
              <a:rPr b="1" sz="3600"/>
              <a:t>I</a:t>
            </a:r>
            <a:endParaRPr b="1" sz="3600"/>
          </a:p>
          <a:p>
            <a:pPr lvl="0">
              <a:defRPr sz="1800"/>
            </a:pPr>
            <a:r>
              <a:rPr b="1" sz="3600"/>
              <a:t>E</a:t>
            </a:r>
            <a:endParaRPr b="1" sz="3600"/>
          </a:p>
          <a:p>
            <a:pPr lvl="0">
              <a:defRPr sz="1800"/>
            </a:pPr>
            <a:r>
              <a:rPr b="1" sz="3600"/>
              <a:t>M</a:t>
            </a:r>
            <a:endParaRPr b="1" sz="3600"/>
          </a:p>
          <a:p>
            <a:pPr lvl="0">
              <a:defRPr sz="1800"/>
            </a:pPr>
            <a:r>
              <a:rPr b="1" sz="3600"/>
              <a:t>B</a:t>
            </a:r>
            <a:endParaRPr b="1" sz="3600"/>
          </a:p>
          <a:p>
            <a:pPr lvl="0">
              <a:defRPr sz="1800"/>
            </a:pPr>
            <a:r>
              <a:rPr b="1" sz="3600"/>
              <a:t>R</a:t>
            </a:r>
            <a:endParaRPr b="1" sz="3600"/>
          </a:p>
          <a:p>
            <a:pPr lvl="0">
              <a:defRPr sz="1800"/>
            </a:pPr>
            <a:r>
              <a:rPr b="1" sz="3600"/>
              <a:t>O</a:t>
            </a:r>
            <a:endParaRPr b="1" sz="3600"/>
          </a:p>
          <a:p>
            <a:pPr lvl="0">
              <a:defRPr sz="1800"/>
            </a:pPr>
            <a:r>
              <a:rPr b="1" sz="3600"/>
              <a:t>S</a:t>
            </a:r>
          </a:p>
        </p:txBody>
      </p:sp>
      <p:sp>
        <p:nvSpPr>
          <p:cNvPr id="284" name="Shape 284"/>
          <p:cNvSpPr/>
          <p:nvPr/>
        </p:nvSpPr>
        <p:spPr>
          <a:xfrm>
            <a:off x="3276600" y="2736850"/>
            <a:ext cx="2280676" cy="1193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9929BD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700">
                <a:solidFill>
                  <a:srgbClr val="FFFBB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BB9"/>
                </a:solidFill>
              </a:rPr>
              <a:t>Secretario</a:t>
            </a:r>
          </a:p>
        </p:txBody>
      </p:sp>
      <p:sp>
        <p:nvSpPr>
          <p:cNvPr id="285" name="Shape 285"/>
          <p:cNvSpPr/>
          <p:nvPr/>
        </p:nvSpPr>
        <p:spPr>
          <a:xfrm>
            <a:off x="8173415" y="2813050"/>
            <a:ext cx="1917701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9929BD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700">
                <a:solidFill>
                  <a:srgbClr val="FFFBB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BB9"/>
                </a:solidFill>
              </a:rPr>
              <a:t>Tesorero</a:t>
            </a:r>
          </a:p>
        </p:txBody>
      </p:sp>
      <p:sp>
        <p:nvSpPr>
          <p:cNvPr id="286" name="Shape 286"/>
          <p:cNvSpPr/>
          <p:nvPr/>
        </p:nvSpPr>
        <p:spPr>
          <a:xfrm>
            <a:off x="4724400" y="6019800"/>
            <a:ext cx="3581400" cy="546100"/>
          </a:xfrm>
          <a:prstGeom prst="roundRect">
            <a:avLst>
              <a:gd name="adj" fmla="val 34884"/>
            </a:avLst>
          </a:prstGeom>
          <a:solidFill>
            <a:srgbClr val="008CB4"/>
          </a:solidFill>
          <a:ln w="12700">
            <a:solidFill>
              <a:srgbClr val="4F7A28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76B"/>
                </a:solidFill>
              </a:rPr>
              <a:t>DDMP A y M</a:t>
            </a:r>
          </a:p>
        </p:txBody>
      </p:sp>
      <p:sp>
        <p:nvSpPr>
          <p:cNvPr id="287" name="Shape 287"/>
          <p:cNvSpPr/>
          <p:nvPr/>
        </p:nvSpPr>
        <p:spPr>
          <a:xfrm>
            <a:off x="292100" y="469900"/>
            <a:ext cx="1955800" cy="10287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N 02 60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153599" y="1446018"/>
            <a:ext cx="12697602" cy="7988089"/>
          </a:xfrm>
          <a:prstGeom prst="roundRect">
            <a:avLst>
              <a:gd name="adj" fmla="val 2544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153599" y="14460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1305022" y="92804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3" name="Shape 293"/>
          <p:cNvSpPr/>
          <p:nvPr/>
        </p:nvSpPr>
        <p:spPr>
          <a:xfrm>
            <a:off x="345159" y="5823232"/>
            <a:ext cx="12255501" cy="2882901"/>
          </a:xfrm>
          <a:prstGeom prst="roundRect">
            <a:avLst>
              <a:gd name="adj" fmla="val 7048"/>
            </a:avLst>
          </a:prstGeom>
          <a:solidFill>
            <a:srgbClr val="EBEBEB"/>
          </a:solidFill>
          <a:ln w="13546">
            <a:solidFill>
              <a:srgbClr val="FFFFFF"/>
            </a:solidFill>
            <a:round/>
          </a:ln>
          <a:effectLst>
            <a:outerShdw sx="100000" sy="100000" kx="0" ky="0" algn="b" rotWithShape="0" blurRad="12700" dist="35920" dir="2700000">
              <a:srgbClr val="A8B1AB"/>
            </a:outerShdw>
          </a:effectLst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9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8195" y="6173966"/>
            <a:ext cx="3472463" cy="2577182"/>
          </a:xfrm>
          <a:prstGeom prst="rect">
            <a:avLst/>
          </a:prstGeom>
          <a:ln>
            <a:round/>
          </a:ln>
        </p:spPr>
      </p:pic>
      <p:sp>
        <p:nvSpPr>
          <p:cNvPr id="295" name="Shape 295"/>
          <p:cNvSpPr/>
          <p:nvPr/>
        </p:nvSpPr>
        <p:spPr>
          <a:xfrm>
            <a:off x="10727182" y="5867258"/>
            <a:ext cx="419101" cy="4572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3</a:t>
            </a:r>
          </a:p>
        </p:txBody>
      </p:sp>
      <p:sp>
        <p:nvSpPr>
          <p:cNvPr id="296" name="Shape 296"/>
          <p:cNvSpPr/>
          <p:nvPr>
            <p:ph type="title" idx="4294967295"/>
          </p:nvPr>
        </p:nvSpPr>
        <p:spPr>
          <a:xfrm>
            <a:off x="1185615" y="-1"/>
            <a:ext cx="11776570" cy="1664215"/>
          </a:xfrm>
          <a:prstGeom prst="rect">
            <a:avLst/>
          </a:prstGeom>
          <a:ln w="9525">
            <a:round/>
          </a:ln>
        </p:spPr>
        <p:txBody>
          <a:bodyPr lIns="54186" tIns="54186" rIns="54186" bIns="54186"/>
          <a:lstStyle>
            <a:lvl1pPr defTabSz="1300480">
              <a:defRPr b="1"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SISTEMA DE PUBLICACIONES DE UNIÓN</a:t>
            </a:r>
          </a:p>
        </p:txBody>
      </p:sp>
      <p:sp>
        <p:nvSpPr>
          <p:cNvPr id="297" name="Shape 297"/>
          <p:cNvSpPr/>
          <p:nvPr/>
        </p:nvSpPr>
        <p:spPr>
          <a:xfrm>
            <a:off x="8325838" y="6989551"/>
            <a:ext cx="1426916" cy="946011"/>
          </a:xfrm>
          <a:prstGeom prst="rightArrow">
            <a:avLst>
              <a:gd name="adj1" fmla="val 50000"/>
              <a:gd name="adj2" fmla="val 49847"/>
            </a:avLst>
          </a:prstGeom>
          <a:solidFill>
            <a:srgbClr val="636469"/>
          </a:solidFill>
          <a:ln w="4064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00" name="Group 300"/>
          <p:cNvGrpSpPr/>
          <p:nvPr/>
        </p:nvGrpSpPr>
        <p:grpSpPr>
          <a:xfrm>
            <a:off x="2184965" y="1983458"/>
            <a:ext cx="10414001" cy="3581402"/>
            <a:chOff x="0" y="0"/>
            <a:chExt cx="10414000" cy="3581401"/>
          </a:xfrm>
        </p:grpSpPr>
        <p:sp>
          <p:nvSpPr>
            <p:cNvPr id="298" name="Shape 298"/>
            <p:cNvSpPr/>
            <p:nvPr/>
          </p:nvSpPr>
          <p:spPr>
            <a:xfrm>
              <a:off x="0" y="0"/>
              <a:ext cx="10414000" cy="3581402"/>
            </a:xfrm>
            <a:prstGeom prst="roundRect">
              <a:avLst>
                <a:gd name="adj" fmla="val 6383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5F5F5"/>
                </a:gs>
              </a:gsLst>
              <a:lin ang="16200000" scaled="0"/>
            </a:gradFill>
            <a:ln w="13546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99424" y="472944"/>
              <a:ext cx="10219896" cy="2635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/>
            <a:p>
              <a:pPr lvl="0" marL="406400" indent="-406400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b="1" sz="32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Bauhaus 93"/>
                  <a:ea typeface="Bauhaus 93"/>
                  <a:cs typeface="Bauhaus 93"/>
                  <a:sym typeface="Bauhaus 93"/>
                </a:rPr>
                <a:t>Definición</a:t>
              </a:r>
              <a:endParaRPr b="1" sz="320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Bauhaus 93"/>
                <a:ea typeface="Bauhaus 93"/>
                <a:cs typeface="Bauhaus 93"/>
                <a:sym typeface="Bauhaus 93"/>
              </a:endParaRPr>
            </a:p>
            <a:p>
              <a:pPr lvl="0" marL="406400" indent="-406400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b="1" sz="32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Bauhaus 93"/>
                  <a:ea typeface="Bauhaus 93"/>
                  <a:cs typeface="Bauhaus 93"/>
                  <a:sym typeface="Bauhaus 93"/>
                </a:rPr>
                <a:t>Representa al Sistema de Publicaciones de la DIA</a:t>
              </a:r>
              <a:endParaRPr b="1" sz="320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Bauhaus 93"/>
                <a:ea typeface="Bauhaus 93"/>
                <a:cs typeface="Bauhaus 93"/>
                <a:sym typeface="Bauhaus 93"/>
              </a:endParaRPr>
            </a:p>
            <a:p>
              <a:pPr lvl="0" marL="406400" indent="-406400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b="1" sz="32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Bauhaus 93"/>
                  <a:ea typeface="Bauhaus 93"/>
                  <a:cs typeface="Bauhaus 93"/>
                  <a:sym typeface="Bauhaus 93"/>
                </a:rPr>
                <a:t>Se guía por principios y reglamentos de la DIA</a:t>
              </a:r>
              <a:endParaRPr b="1" sz="320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Bauhaus 93"/>
                <a:ea typeface="Bauhaus 93"/>
                <a:cs typeface="Bauhaus 93"/>
                <a:sym typeface="Bauhaus 93"/>
              </a:endParaRPr>
            </a:p>
            <a:p>
              <a:pPr lvl="0" marL="406400" indent="-406400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b="1" sz="32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Bauhaus 93"/>
                  <a:ea typeface="Bauhaus 93"/>
                  <a:cs typeface="Bauhaus 93"/>
                  <a:sym typeface="Bauhaus 93"/>
                </a:rPr>
                <a:t>Organismo de autoridad ante Campos Locales</a:t>
              </a:r>
            </a:p>
          </p:txBody>
        </p:sp>
      </p:grpSp>
      <p:pic>
        <p:nvPicPr>
          <p:cNvPr id="30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5733" y="6173966"/>
            <a:ext cx="3472464" cy="2577182"/>
          </a:xfrm>
          <a:prstGeom prst="rect">
            <a:avLst/>
          </a:prstGeom>
          <a:ln>
            <a:round/>
          </a:ln>
        </p:spPr>
      </p:pic>
      <p:sp>
        <p:nvSpPr>
          <p:cNvPr id="302" name="Shape 302"/>
          <p:cNvSpPr/>
          <p:nvPr/>
        </p:nvSpPr>
        <p:spPr>
          <a:xfrm>
            <a:off x="7178521" y="5867258"/>
            <a:ext cx="419101" cy="4572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2</a:t>
            </a:r>
          </a:p>
        </p:txBody>
      </p:sp>
      <p:grpSp>
        <p:nvGrpSpPr>
          <p:cNvPr id="305" name="Group 305"/>
          <p:cNvGrpSpPr/>
          <p:nvPr/>
        </p:nvGrpSpPr>
        <p:grpSpPr>
          <a:xfrm>
            <a:off x="480906" y="3106703"/>
            <a:ext cx="1524001" cy="1320801"/>
            <a:chOff x="0" y="0"/>
            <a:chExt cx="1524000" cy="1320800"/>
          </a:xfrm>
        </p:grpSpPr>
        <p:sp>
          <p:nvSpPr>
            <p:cNvPr id="303" name="Shape 303"/>
            <p:cNvSpPr/>
            <p:nvPr/>
          </p:nvSpPr>
          <p:spPr>
            <a:xfrm>
              <a:off x="0" y="0"/>
              <a:ext cx="1524001" cy="1320800"/>
            </a:xfrm>
            <a:prstGeom prst="roundRect">
              <a:avLst>
                <a:gd name="adj" fmla="val 11538"/>
              </a:avLst>
            </a:prstGeom>
            <a:solidFill>
              <a:srgbClr val="6E96D5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9272" y="426391"/>
              <a:ext cx="1385456" cy="4680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SPU</a:t>
              </a:r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506306" y="6591582"/>
            <a:ext cx="1498601" cy="1320801"/>
            <a:chOff x="0" y="0"/>
            <a:chExt cx="1498599" cy="1320800"/>
          </a:xfrm>
        </p:grpSpPr>
        <p:sp>
          <p:nvSpPr>
            <p:cNvPr id="306" name="Shape 306"/>
            <p:cNvSpPr/>
            <p:nvPr/>
          </p:nvSpPr>
          <p:spPr>
            <a:xfrm>
              <a:off x="0" y="0"/>
              <a:ext cx="1498600" cy="1320800"/>
            </a:xfrm>
            <a:prstGeom prst="roundRect">
              <a:avLst>
                <a:gd name="adj" fmla="val 11538"/>
              </a:avLst>
            </a:prstGeom>
            <a:solidFill>
              <a:srgbClr val="9ACD00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8118" y="426390"/>
              <a:ext cx="1362364" cy="468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SPU</a:t>
              </a:r>
            </a:p>
          </p:txBody>
        </p:sp>
      </p:grpSp>
      <p:sp>
        <p:nvSpPr>
          <p:cNvPr id="309" name="Shape 309"/>
          <p:cNvSpPr/>
          <p:nvPr/>
        </p:nvSpPr>
        <p:spPr>
          <a:xfrm>
            <a:off x="4802575" y="6989551"/>
            <a:ext cx="1426917" cy="946011"/>
          </a:xfrm>
          <a:prstGeom prst="rightArrow">
            <a:avLst>
              <a:gd name="adj1" fmla="val 50000"/>
              <a:gd name="adj2" fmla="val 49847"/>
            </a:avLst>
          </a:prstGeom>
          <a:solidFill>
            <a:srgbClr val="636469"/>
          </a:solidFill>
          <a:ln w="4064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1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271" y="6173966"/>
            <a:ext cx="3472463" cy="2577182"/>
          </a:xfrm>
          <a:prstGeom prst="rect">
            <a:avLst/>
          </a:prstGeom>
          <a:ln>
            <a:round/>
          </a:ln>
        </p:spPr>
      </p:pic>
      <p:sp>
        <p:nvSpPr>
          <p:cNvPr id="311" name="Shape 311"/>
          <p:cNvSpPr/>
          <p:nvPr/>
        </p:nvSpPr>
        <p:spPr>
          <a:xfrm>
            <a:off x="3706058" y="5867258"/>
            <a:ext cx="419101" cy="4572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1</a:t>
            </a:r>
          </a:p>
        </p:txBody>
      </p:sp>
      <p:grpSp>
        <p:nvGrpSpPr>
          <p:cNvPr id="314" name="Group 314"/>
          <p:cNvGrpSpPr/>
          <p:nvPr/>
        </p:nvGrpSpPr>
        <p:grpSpPr>
          <a:xfrm>
            <a:off x="3009900" y="6758657"/>
            <a:ext cx="1765300" cy="1320801"/>
            <a:chOff x="0" y="0"/>
            <a:chExt cx="1765299" cy="1320800"/>
          </a:xfrm>
        </p:grpSpPr>
        <p:sp>
          <p:nvSpPr>
            <p:cNvPr id="312" name="Shape 312"/>
            <p:cNvSpPr/>
            <p:nvPr/>
          </p:nvSpPr>
          <p:spPr>
            <a:xfrm>
              <a:off x="0" y="0"/>
              <a:ext cx="1765300" cy="1320800"/>
            </a:xfrm>
            <a:prstGeom prst="roundRect">
              <a:avLst>
                <a:gd name="adj" fmla="val 11538"/>
              </a:avLst>
            </a:prstGeom>
            <a:solidFill>
              <a:srgbClr val="FFF995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FFAA00"/>
                  </a:solidFill>
                  <a:uFill>
                    <a:solidFill>
                      <a:srgbClr val="FFAA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80240" y="426390"/>
              <a:ext cx="1604819" cy="468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2C1376"/>
                  </a:solidFill>
                  <a:uFill>
                    <a:solidFill>
                      <a:srgbClr val="2C1376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2C1376"/>
                  </a:solidFill>
                  <a:uFill>
                    <a:solidFill>
                      <a:srgbClr val="2C1376"/>
                    </a:solidFill>
                  </a:uFill>
                </a:rPr>
                <a:t>JUNTA</a:t>
              </a:r>
            </a:p>
          </p:txBody>
        </p:sp>
      </p:grpSp>
      <p:grpSp>
        <p:nvGrpSpPr>
          <p:cNvPr id="317" name="Group 317"/>
          <p:cNvGrpSpPr/>
          <p:nvPr/>
        </p:nvGrpSpPr>
        <p:grpSpPr>
          <a:xfrm>
            <a:off x="6210299" y="6809457"/>
            <a:ext cx="2463802" cy="1320801"/>
            <a:chOff x="0" y="0"/>
            <a:chExt cx="2463800" cy="1320800"/>
          </a:xfrm>
        </p:grpSpPr>
        <p:sp>
          <p:nvSpPr>
            <p:cNvPr id="315" name="Shape 315"/>
            <p:cNvSpPr/>
            <p:nvPr/>
          </p:nvSpPr>
          <p:spPr>
            <a:xfrm>
              <a:off x="0" y="0"/>
              <a:ext cx="2463801" cy="1320800"/>
            </a:xfrm>
            <a:prstGeom prst="roundRect">
              <a:avLst>
                <a:gd name="adj" fmla="val 11538"/>
              </a:avLst>
            </a:prstGeom>
            <a:solidFill>
              <a:srgbClr val="FF4013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11990" y="426390"/>
              <a:ext cx="2239819" cy="468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FUNCIONES</a:t>
              </a:r>
            </a:p>
          </p:txBody>
        </p:sp>
      </p:grpSp>
      <p:grpSp>
        <p:nvGrpSpPr>
          <p:cNvPr id="320" name="Group 320"/>
          <p:cNvGrpSpPr/>
          <p:nvPr/>
        </p:nvGrpSpPr>
        <p:grpSpPr>
          <a:xfrm>
            <a:off x="9715500" y="6796757"/>
            <a:ext cx="2463803" cy="1320801"/>
            <a:chOff x="0" y="0"/>
            <a:chExt cx="2463802" cy="1320800"/>
          </a:xfrm>
        </p:grpSpPr>
        <p:sp>
          <p:nvSpPr>
            <p:cNvPr id="318" name="Shape 318"/>
            <p:cNvSpPr/>
            <p:nvPr/>
          </p:nvSpPr>
          <p:spPr>
            <a:xfrm>
              <a:off x="0" y="0"/>
              <a:ext cx="2463803" cy="1320800"/>
            </a:xfrm>
            <a:prstGeom prst="roundRect">
              <a:avLst>
                <a:gd name="adj" fmla="val 11538"/>
              </a:avLst>
            </a:prstGeom>
            <a:solidFill>
              <a:srgbClr val="61177C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14299" y="58091"/>
              <a:ext cx="22352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/>
            <a:p>
              <a:pPr lvl="0" defTabSz="1300480">
                <a:spcBef>
                  <a:spcPts val="1000"/>
                </a:spcBef>
                <a:defRPr sz="1800"/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rPr>
                <a:t>DIRECTOR</a:t>
              </a:r>
              <a:endPara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lvl="0" defTabSz="1300480">
                <a:spcBef>
                  <a:spcPts val="1000"/>
                </a:spcBef>
                <a:defRPr sz="1800"/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rPr>
                <a:t>DMPU</a:t>
              </a:r>
            </a:p>
          </p:txBody>
        </p:sp>
      </p:grpSp>
      <p:sp>
        <p:nvSpPr>
          <p:cNvPr id="321" name="Shape 321"/>
          <p:cNvSpPr/>
          <p:nvPr/>
        </p:nvSpPr>
        <p:spPr>
          <a:xfrm>
            <a:off x="50800" y="317500"/>
            <a:ext cx="1790700" cy="1028700"/>
          </a:xfrm>
          <a:prstGeom prst="rect">
            <a:avLst/>
          </a:prstGeom>
          <a:solidFill>
            <a:srgbClr val="FFFFF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000">
                <a:solidFill>
                  <a:srgbClr val="1105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 02 </a:t>
            </a:r>
            <a:endParaRPr sz="3000">
              <a:solidFill>
                <a:srgbClr val="11053B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sz="3000">
                <a:solidFill>
                  <a:srgbClr val="1105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60, 65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3"/>
      <p:bldP build="whole" bldLvl="1" animBg="1" rev="0" advAuto="0" spid="314" grpId="2"/>
      <p:bldP build="whole" bldLvl="1" animBg="1" rev="0" advAuto="0" spid="300" grpId="1"/>
      <p:bldP build="whole" bldLvl="1" animBg="1" rev="0" advAuto="0" spid="32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88900" y="2312379"/>
            <a:ext cx="1315720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172" fill="norm" stroke="1" extrusionOk="0">
                <a:moveTo>
                  <a:pt x="0" y="9344"/>
                </a:moveTo>
                <a:cubicBezTo>
                  <a:pt x="0" y="9344"/>
                  <a:pt x="4319" y="-6636"/>
                  <a:pt x="8132" y="3198"/>
                </a:cubicBezTo>
                <a:cubicBezTo>
                  <a:pt x="11946" y="13033"/>
                  <a:pt x="11377" y="13285"/>
                  <a:pt x="13519" y="14125"/>
                </a:cubicBezTo>
                <a:cubicBezTo>
                  <a:pt x="15662" y="14964"/>
                  <a:pt x="19682" y="4276"/>
                  <a:pt x="21600" y="5475"/>
                </a:cubicBezTo>
              </a:path>
            </a:pathLst>
          </a:custGeom>
          <a:ln w="76200">
            <a:solidFill>
              <a:srgbClr val="1A15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4" name="Shape 324"/>
          <p:cNvSpPr/>
          <p:nvPr>
            <p:ph type="title"/>
          </p:nvPr>
        </p:nvSpPr>
        <p:spPr>
          <a:xfrm>
            <a:off x="1168400" y="393700"/>
            <a:ext cx="10464800" cy="1600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b="1" sz="4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Junta del Sistema de </a:t>
            </a:r>
            <a:endParaRPr b="1" sz="4800">
              <a:solidFill>
                <a:srgbClr val="61177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4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Publicaciones del Campo Local</a:t>
            </a:r>
          </a:p>
        </p:txBody>
      </p:sp>
      <p:sp>
        <p:nvSpPr>
          <p:cNvPr id="325" name="Shape 325"/>
          <p:cNvSpPr/>
          <p:nvPr/>
        </p:nvSpPr>
        <p:spPr>
          <a:xfrm>
            <a:off x="5410200" y="2590799"/>
            <a:ext cx="2146300" cy="128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FFFBB9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Presidente</a:t>
            </a:r>
            <a:endParaRPr b="1" sz="2700">
              <a:solidFill>
                <a:srgbClr val="263E0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A/M</a:t>
            </a:r>
          </a:p>
        </p:txBody>
      </p:sp>
      <p:sp>
        <p:nvSpPr>
          <p:cNvPr id="326" name="Shape 326"/>
          <p:cNvSpPr/>
          <p:nvPr/>
        </p:nvSpPr>
        <p:spPr>
          <a:xfrm>
            <a:off x="4711700" y="7239000"/>
            <a:ext cx="3606800" cy="508000"/>
          </a:xfrm>
          <a:prstGeom prst="roundRect">
            <a:avLst>
              <a:gd name="adj" fmla="val 37500"/>
            </a:avLst>
          </a:prstGeom>
          <a:solidFill>
            <a:srgbClr val="BE38F3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1 Laico</a:t>
            </a:r>
          </a:p>
        </p:txBody>
      </p:sp>
      <p:sp>
        <p:nvSpPr>
          <p:cNvPr id="327" name="Shape 327"/>
          <p:cNvSpPr/>
          <p:nvPr/>
        </p:nvSpPr>
        <p:spPr>
          <a:xfrm>
            <a:off x="4686300" y="6629400"/>
            <a:ext cx="3670300" cy="533400"/>
          </a:xfrm>
          <a:prstGeom prst="roundRect">
            <a:avLst>
              <a:gd name="adj" fmla="val 35714"/>
            </a:avLst>
          </a:prstGeom>
          <a:solidFill>
            <a:srgbClr val="FFF995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1A15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1A1551"/>
                </a:solidFill>
              </a:rPr>
              <a:t>DMP A/M</a:t>
            </a:r>
          </a:p>
        </p:txBody>
      </p:sp>
      <p:sp>
        <p:nvSpPr>
          <p:cNvPr id="328" name="Shape 328"/>
          <p:cNvSpPr/>
          <p:nvPr/>
        </p:nvSpPr>
        <p:spPr>
          <a:xfrm>
            <a:off x="4699000" y="4114800"/>
            <a:ext cx="3581400" cy="469900"/>
          </a:xfrm>
          <a:prstGeom prst="roundRect">
            <a:avLst>
              <a:gd name="adj" fmla="val 40541"/>
            </a:avLst>
          </a:prstGeom>
          <a:solidFill>
            <a:srgbClr val="0061FF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Secretario - DMP DIA</a:t>
            </a:r>
          </a:p>
        </p:txBody>
      </p:sp>
      <p:sp>
        <p:nvSpPr>
          <p:cNvPr id="329" name="Shape 329"/>
          <p:cNvSpPr/>
          <p:nvPr/>
        </p:nvSpPr>
        <p:spPr>
          <a:xfrm>
            <a:off x="4711700" y="5499100"/>
            <a:ext cx="3581400" cy="508000"/>
          </a:xfrm>
          <a:prstGeom prst="roundRect">
            <a:avLst>
              <a:gd name="adj" fmla="val 37500"/>
            </a:avLst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76B"/>
                </a:solidFill>
              </a:rPr>
              <a:t>VP - DDMP Unión</a:t>
            </a:r>
          </a:p>
        </p:txBody>
      </p:sp>
      <p:sp>
        <p:nvSpPr>
          <p:cNvPr id="330" name="Shape 330"/>
          <p:cNvSpPr/>
          <p:nvPr/>
        </p:nvSpPr>
        <p:spPr>
          <a:xfrm>
            <a:off x="4724400" y="4889500"/>
            <a:ext cx="3581400" cy="571500"/>
          </a:xfrm>
          <a:prstGeom prst="roundRect">
            <a:avLst>
              <a:gd name="adj" fmla="val 33333"/>
            </a:avLst>
          </a:prstGeom>
          <a:solidFill>
            <a:srgbClr val="E32400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5EC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5EC00"/>
                </a:solidFill>
              </a:rPr>
              <a:t>Administradores Unión</a:t>
            </a:r>
          </a:p>
        </p:txBody>
      </p:sp>
      <p:sp>
        <p:nvSpPr>
          <p:cNvPr id="331" name="Shape 331"/>
          <p:cNvSpPr/>
          <p:nvPr/>
        </p:nvSpPr>
        <p:spPr>
          <a:xfrm>
            <a:off x="2305391" y="3549650"/>
            <a:ext cx="660277" cy="5613400"/>
          </a:xfrm>
          <a:prstGeom prst="rect">
            <a:avLst/>
          </a:prstGeom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b="1" sz="3600"/>
              <a:t>M</a:t>
            </a:r>
            <a:endParaRPr b="1" sz="3600"/>
          </a:p>
          <a:p>
            <a:pPr lvl="0">
              <a:defRPr sz="1800"/>
            </a:pPr>
            <a:r>
              <a:rPr b="1" sz="3600"/>
              <a:t>I</a:t>
            </a:r>
            <a:endParaRPr b="1" sz="3600"/>
          </a:p>
          <a:p>
            <a:pPr lvl="0">
              <a:defRPr sz="1800"/>
            </a:pPr>
            <a:r>
              <a:rPr b="1" sz="3600"/>
              <a:t>E</a:t>
            </a:r>
            <a:endParaRPr b="1" sz="3600"/>
          </a:p>
          <a:p>
            <a:pPr lvl="0">
              <a:defRPr sz="1800"/>
            </a:pPr>
            <a:r>
              <a:rPr b="1" sz="3600"/>
              <a:t>M</a:t>
            </a:r>
            <a:endParaRPr b="1" sz="3600"/>
          </a:p>
          <a:p>
            <a:pPr lvl="0">
              <a:defRPr sz="1800"/>
            </a:pPr>
            <a:r>
              <a:rPr b="1" sz="3600"/>
              <a:t>B</a:t>
            </a:r>
            <a:endParaRPr b="1" sz="3600"/>
          </a:p>
          <a:p>
            <a:pPr lvl="0">
              <a:defRPr sz="1800"/>
            </a:pPr>
            <a:r>
              <a:rPr b="1" sz="3600"/>
              <a:t>R</a:t>
            </a:r>
            <a:endParaRPr b="1" sz="3600"/>
          </a:p>
          <a:p>
            <a:pPr lvl="0">
              <a:defRPr sz="1800"/>
            </a:pPr>
            <a:r>
              <a:rPr b="1" sz="3600"/>
              <a:t>O</a:t>
            </a:r>
            <a:endParaRPr b="1" sz="3600"/>
          </a:p>
          <a:p>
            <a:pPr lvl="0">
              <a:defRPr sz="1800"/>
            </a:pPr>
            <a:r>
              <a:rPr b="1" sz="3600"/>
              <a:t>S</a:t>
            </a:r>
            <a:endParaRPr b="1" sz="3600"/>
          </a:p>
        </p:txBody>
      </p:sp>
      <p:sp>
        <p:nvSpPr>
          <p:cNvPr id="332" name="Shape 332"/>
          <p:cNvSpPr/>
          <p:nvPr/>
        </p:nvSpPr>
        <p:spPr>
          <a:xfrm>
            <a:off x="3276600" y="2768600"/>
            <a:ext cx="1968500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9929BD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700">
                <a:solidFill>
                  <a:srgbClr val="FFFBB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BB9"/>
                </a:solidFill>
              </a:rPr>
              <a:t>Secretario</a:t>
            </a:r>
          </a:p>
        </p:txBody>
      </p:sp>
      <p:sp>
        <p:nvSpPr>
          <p:cNvPr id="333" name="Shape 333"/>
          <p:cNvSpPr/>
          <p:nvPr/>
        </p:nvSpPr>
        <p:spPr>
          <a:xfrm>
            <a:off x="7708900" y="2679700"/>
            <a:ext cx="1968501" cy="116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9929BD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700">
                <a:solidFill>
                  <a:srgbClr val="FFFBB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BB9"/>
                </a:solidFill>
              </a:rPr>
              <a:t>Tesorero</a:t>
            </a:r>
          </a:p>
        </p:txBody>
      </p:sp>
      <p:sp>
        <p:nvSpPr>
          <p:cNvPr id="334" name="Shape 334"/>
          <p:cNvSpPr/>
          <p:nvPr/>
        </p:nvSpPr>
        <p:spPr>
          <a:xfrm>
            <a:off x="4724400" y="6019800"/>
            <a:ext cx="3581400" cy="546100"/>
          </a:xfrm>
          <a:prstGeom prst="roundRect">
            <a:avLst>
              <a:gd name="adj" fmla="val 34884"/>
            </a:avLst>
          </a:prstGeom>
          <a:solidFill>
            <a:srgbClr val="008CB4"/>
          </a:solidFill>
          <a:ln w="12700">
            <a:solidFill>
              <a:srgbClr val="4F7A28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76B"/>
                </a:solidFill>
              </a:rPr>
              <a:t>Directores Asociados A/M</a:t>
            </a:r>
          </a:p>
        </p:txBody>
      </p:sp>
      <p:sp>
        <p:nvSpPr>
          <p:cNvPr id="335" name="Shape 335"/>
          <p:cNvSpPr/>
          <p:nvPr/>
        </p:nvSpPr>
        <p:spPr>
          <a:xfrm>
            <a:off x="4724400" y="7797800"/>
            <a:ext cx="3619500" cy="482600"/>
          </a:xfrm>
          <a:prstGeom prst="roundRect">
            <a:avLst>
              <a:gd name="adj" fmla="val 39474"/>
            </a:avLst>
          </a:prstGeom>
          <a:solidFill>
            <a:srgbClr val="FF6A00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1 Pastor</a:t>
            </a:r>
          </a:p>
        </p:txBody>
      </p:sp>
      <p:sp>
        <p:nvSpPr>
          <p:cNvPr id="336" name="Shape 336"/>
          <p:cNvSpPr/>
          <p:nvPr/>
        </p:nvSpPr>
        <p:spPr>
          <a:xfrm>
            <a:off x="4724400" y="8331200"/>
            <a:ext cx="3619500" cy="482600"/>
          </a:xfrm>
          <a:prstGeom prst="roundRect">
            <a:avLst>
              <a:gd name="adj" fmla="val 39474"/>
            </a:avLst>
          </a:prstGeom>
          <a:solidFill>
            <a:srgbClr val="74A7FE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DDMP DIA</a:t>
            </a:r>
          </a:p>
        </p:txBody>
      </p:sp>
      <p:sp>
        <p:nvSpPr>
          <p:cNvPr id="337" name="Shape 337"/>
          <p:cNvSpPr/>
          <p:nvPr/>
        </p:nvSpPr>
        <p:spPr>
          <a:xfrm>
            <a:off x="88900" y="431800"/>
            <a:ext cx="1955800" cy="8890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N 02 70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153599" y="1446018"/>
            <a:ext cx="12697602" cy="7988089"/>
          </a:xfrm>
          <a:prstGeom prst="roundRect">
            <a:avLst>
              <a:gd name="adj" fmla="val 2544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153599" y="14460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305022" y="92804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345159" y="5823232"/>
            <a:ext cx="12255501" cy="2882901"/>
          </a:xfrm>
          <a:prstGeom prst="roundRect">
            <a:avLst>
              <a:gd name="adj" fmla="val 7048"/>
            </a:avLst>
          </a:prstGeom>
          <a:solidFill>
            <a:srgbClr val="EBEBEB"/>
          </a:solidFill>
          <a:ln w="13546">
            <a:solidFill>
              <a:srgbClr val="FFFFFF"/>
            </a:solidFill>
            <a:round/>
          </a:ln>
          <a:effectLst>
            <a:outerShdw sx="100000" sy="100000" kx="0" ky="0" algn="b" rotWithShape="0" blurRad="12700" dist="35920" dir="2700000">
              <a:srgbClr val="A8B1AB"/>
            </a:outerShdw>
          </a:effectLst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4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8195" y="6173966"/>
            <a:ext cx="3472463" cy="2577182"/>
          </a:xfrm>
          <a:prstGeom prst="rect">
            <a:avLst/>
          </a:prstGeom>
          <a:ln>
            <a:round/>
          </a:ln>
        </p:spPr>
      </p:pic>
      <p:sp>
        <p:nvSpPr>
          <p:cNvPr id="345" name="Shape 345"/>
          <p:cNvSpPr/>
          <p:nvPr/>
        </p:nvSpPr>
        <p:spPr>
          <a:xfrm>
            <a:off x="10689082" y="5867258"/>
            <a:ext cx="533401" cy="4572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3</a:t>
            </a:r>
          </a:p>
        </p:txBody>
      </p:sp>
      <p:sp>
        <p:nvSpPr>
          <p:cNvPr id="346" name="Shape 346"/>
          <p:cNvSpPr/>
          <p:nvPr>
            <p:ph type="title" idx="4294967295"/>
          </p:nvPr>
        </p:nvSpPr>
        <p:spPr>
          <a:xfrm>
            <a:off x="1528515" y="256"/>
            <a:ext cx="11455401" cy="1663701"/>
          </a:xfrm>
          <a:prstGeom prst="rect">
            <a:avLst/>
          </a:prstGeom>
          <a:ln w="9525">
            <a:round/>
          </a:ln>
        </p:spPr>
        <p:txBody>
          <a:bodyPr lIns="54186" tIns="54186" rIns="54186" bIns="54186"/>
          <a:lstStyle>
            <a:lvl1pPr defTabSz="1300480">
              <a:defRPr b="1"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SISTEMA DE PUBLICACIONES CAMPO LOCAL</a:t>
            </a:r>
          </a:p>
        </p:txBody>
      </p:sp>
      <p:sp>
        <p:nvSpPr>
          <p:cNvPr id="347" name="Shape 347"/>
          <p:cNvSpPr/>
          <p:nvPr/>
        </p:nvSpPr>
        <p:spPr>
          <a:xfrm>
            <a:off x="8325838" y="6989551"/>
            <a:ext cx="1426916" cy="946011"/>
          </a:xfrm>
          <a:prstGeom prst="rightArrow">
            <a:avLst>
              <a:gd name="adj1" fmla="val 50000"/>
              <a:gd name="adj2" fmla="val 49847"/>
            </a:avLst>
          </a:prstGeom>
          <a:solidFill>
            <a:srgbClr val="636469"/>
          </a:solidFill>
          <a:ln w="4064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50" name="Group 350"/>
          <p:cNvGrpSpPr/>
          <p:nvPr/>
        </p:nvGrpSpPr>
        <p:grpSpPr>
          <a:xfrm>
            <a:off x="2184965" y="1983458"/>
            <a:ext cx="10414001" cy="3581402"/>
            <a:chOff x="0" y="0"/>
            <a:chExt cx="10414000" cy="3581401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10414000" cy="3581402"/>
            </a:xfrm>
            <a:prstGeom prst="roundRect">
              <a:avLst>
                <a:gd name="adj" fmla="val 6383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5F5F5"/>
                </a:gs>
              </a:gsLst>
              <a:lin ang="16200000" scaled="0"/>
            </a:gradFill>
            <a:ln w="13546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99424" y="472944"/>
              <a:ext cx="10219896" cy="2635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/>
            <a:p>
              <a:pPr lvl="0" marL="406400" indent="-406400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b="1" sz="32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Bauhaus 93"/>
                  <a:ea typeface="Bauhaus 93"/>
                  <a:cs typeface="Bauhaus 93"/>
                  <a:sym typeface="Bauhaus 93"/>
                </a:rPr>
                <a:t>Definición</a:t>
              </a:r>
              <a:endParaRPr b="1" sz="320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Bauhaus 93"/>
                <a:ea typeface="Bauhaus 93"/>
                <a:cs typeface="Bauhaus 93"/>
                <a:sym typeface="Bauhaus 93"/>
              </a:endParaRPr>
            </a:p>
            <a:p>
              <a:pPr lvl="0" marL="406400" indent="-406400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b="1" sz="32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Bauhaus 93"/>
                  <a:ea typeface="Bauhaus 93"/>
                  <a:cs typeface="Bauhaus 93"/>
                  <a:sym typeface="Bauhaus 93"/>
                </a:rPr>
                <a:t>Nombrada en la primer Junta del Campo Local</a:t>
              </a:r>
              <a:endParaRPr b="1" sz="320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Bauhaus 93"/>
                <a:ea typeface="Bauhaus 93"/>
                <a:cs typeface="Bauhaus 93"/>
                <a:sym typeface="Bauhaus 93"/>
              </a:endParaRPr>
            </a:p>
            <a:p>
              <a:pPr lvl="0" marL="406400" indent="-406400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b="1" sz="32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Bauhaus 93"/>
                  <a:ea typeface="Bauhaus 93"/>
                  <a:cs typeface="Bauhaus 93"/>
                  <a:sym typeface="Bauhaus 93"/>
                </a:rPr>
                <a:t>Coordinará los asuntos de Publicaciones</a:t>
              </a:r>
            </a:p>
          </p:txBody>
        </p:sp>
      </p:grpSp>
      <p:pic>
        <p:nvPicPr>
          <p:cNvPr id="35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5733" y="6173966"/>
            <a:ext cx="3472464" cy="2577182"/>
          </a:xfrm>
          <a:prstGeom prst="rect">
            <a:avLst/>
          </a:prstGeom>
          <a:ln>
            <a:round/>
          </a:ln>
        </p:spPr>
      </p:pic>
      <p:sp>
        <p:nvSpPr>
          <p:cNvPr id="352" name="Shape 352"/>
          <p:cNvSpPr/>
          <p:nvPr/>
        </p:nvSpPr>
        <p:spPr>
          <a:xfrm>
            <a:off x="7216621" y="5867258"/>
            <a:ext cx="381001" cy="4572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2</a:t>
            </a:r>
          </a:p>
        </p:txBody>
      </p:sp>
      <p:grpSp>
        <p:nvGrpSpPr>
          <p:cNvPr id="355" name="Group 355"/>
          <p:cNvGrpSpPr/>
          <p:nvPr/>
        </p:nvGrpSpPr>
        <p:grpSpPr>
          <a:xfrm>
            <a:off x="480906" y="3106703"/>
            <a:ext cx="1524001" cy="1320801"/>
            <a:chOff x="0" y="0"/>
            <a:chExt cx="1524000" cy="1320800"/>
          </a:xfrm>
        </p:grpSpPr>
        <p:sp>
          <p:nvSpPr>
            <p:cNvPr id="353" name="Shape 353"/>
            <p:cNvSpPr/>
            <p:nvPr/>
          </p:nvSpPr>
          <p:spPr>
            <a:xfrm>
              <a:off x="0" y="0"/>
              <a:ext cx="1524001" cy="1320800"/>
            </a:xfrm>
            <a:prstGeom prst="roundRect">
              <a:avLst>
                <a:gd name="adj" fmla="val 11538"/>
              </a:avLst>
            </a:prstGeom>
            <a:solidFill>
              <a:srgbClr val="6E96D5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4" name="Shape 354"/>
            <p:cNvSpPr/>
            <p:nvPr/>
          </p:nvSpPr>
          <p:spPr>
            <a:xfrm>
              <a:off x="69272" y="426391"/>
              <a:ext cx="1385456" cy="4680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SPCL</a:t>
              </a:r>
            </a:p>
          </p:txBody>
        </p:sp>
      </p:grpSp>
      <p:grpSp>
        <p:nvGrpSpPr>
          <p:cNvPr id="358" name="Group 358"/>
          <p:cNvGrpSpPr/>
          <p:nvPr/>
        </p:nvGrpSpPr>
        <p:grpSpPr>
          <a:xfrm>
            <a:off x="506306" y="6591582"/>
            <a:ext cx="1498601" cy="1320801"/>
            <a:chOff x="0" y="0"/>
            <a:chExt cx="1498599" cy="1320800"/>
          </a:xfrm>
        </p:grpSpPr>
        <p:sp>
          <p:nvSpPr>
            <p:cNvPr id="356" name="Shape 356"/>
            <p:cNvSpPr/>
            <p:nvPr/>
          </p:nvSpPr>
          <p:spPr>
            <a:xfrm>
              <a:off x="0" y="0"/>
              <a:ext cx="1498600" cy="1320800"/>
            </a:xfrm>
            <a:prstGeom prst="roundRect">
              <a:avLst>
                <a:gd name="adj" fmla="val 11538"/>
              </a:avLst>
            </a:prstGeom>
            <a:solidFill>
              <a:srgbClr val="9ACD00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7" name="Shape 357"/>
            <p:cNvSpPr/>
            <p:nvPr/>
          </p:nvSpPr>
          <p:spPr>
            <a:xfrm>
              <a:off x="68118" y="426390"/>
              <a:ext cx="1362364" cy="468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SPCL</a:t>
              </a:r>
            </a:p>
          </p:txBody>
        </p:sp>
      </p:grpSp>
      <p:sp>
        <p:nvSpPr>
          <p:cNvPr id="359" name="Shape 359"/>
          <p:cNvSpPr/>
          <p:nvPr/>
        </p:nvSpPr>
        <p:spPr>
          <a:xfrm>
            <a:off x="4802575" y="6989551"/>
            <a:ext cx="1426917" cy="946011"/>
          </a:xfrm>
          <a:prstGeom prst="rightArrow">
            <a:avLst>
              <a:gd name="adj1" fmla="val 50000"/>
              <a:gd name="adj2" fmla="val 49847"/>
            </a:avLst>
          </a:prstGeom>
          <a:solidFill>
            <a:srgbClr val="636469"/>
          </a:solidFill>
          <a:ln w="4064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6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271" y="6173966"/>
            <a:ext cx="3472463" cy="2577182"/>
          </a:xfrm>
          <a:prstGeom prst="rect">
            <a:avLst/>
          </a:prstGeom>
          <a:ln>
            <a:round/>
          </a:ln>
        </p:spPr>
      </p:pic>
      <p:sp>
        <p:nvSpPr>
          <p:cNvPr id="361" name="Shape 361"/>
          <p:cNvSpPr/>
          <p:nvPr/>
        </p:nvSpPr>
        <p:spPr>
          <a:xfrm>
            <a:off x="3779012" y="5867258"/>
            <a:ext cx="533401" cy="4572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1</a:t>
            </a:r>
          </a:p>
        </p:txBody>
      </p:sp>
      <p:grpSp>
        <p:nvGrpSpPr>
          <p:cNvPr id="364" name="Group 364"/>
          <p:cNvGrpSpPr/>
          <p:nvPr/>
        </p:nvGrpSpPr>
        <p:grpSpPr>
          <a:xfrm>
            <a:off x="2654299" y="6758657"/>
            <a:ext cx="2463802" cy="1320801"/>
            <a:chOff x="0" y="0"/>
            <a:chExt cx="2463800" cy="1320800"/>
          </a:xfrm>
        </p:grpSpPr>
        <p:sp>
          <p:nvSpPr>
            <p:cNvPr id="362" name="Shape 362"/>
            <p:cNvSpPr/>
            <p:nvPr/>
          </p:nvSpPr>
          <p:spPr>
            <a:xfrm>
              <a:off x="0" y="0"/>
              <a:ext cx="2463801" cy="1320800"/>
            </a:xfrm>
            <a:prstGeom prst="roundRect">
              <a:avLst>
                <a:gd name="adj" fmla="val 11538"/>
              </a:avLst>
            </a:prstGeom>
            <a:solidFill>
              <a:srgbClr val="FFF995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FFAA00"/>
                  </a:solidFill>
                  <a:uFill>
                    <a:solidFill>
                      <a:srgbClr val="FFAA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1990" y="426390"/>
              <a:ext cx="2239818" cy="468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2C1376"/>
                  </a:solidFill>
                  <a:uFill>
                    <a:solidFill>
                      <a:srgbClr val="2C1376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2C1376"/>
                  </a:solidFill>
                  <a:uFill>
                    <a:solidFill>
                      <a:srgbClr val="2C1376"/>
                    </a:solidFill>
                  </a:uFill>
                </a:rPr>
                <a:t>MIEMBROS</a:t>
              </a:r>
            </a:p>
          </p:txBody>
        </p:sp>
      </p:grpSp>
      <p:grpSp>
        <p:nvGrpSpPr>
          <p:cNvPr id="367" name="Group 367"/>
          <p:cNvGrpSpPr/>
          <p:nvPr/>
        </p:nvGrpSpPr>
        <p:grpSpPr>
          <a:xfrm>
            <a:off x="6210299" y="6809457"/>
            <a:ext cx="2463802" cy="1320801"/>
            <a:chOff x="0" y="0"/>
            <a:chExt cx="2463800" cy="1320800"/>
          </a:xfrm>
        </p:grpSpPr>
        <p:sp>
          <p:nvSpPr>
            <p:cNvPr id="365" name="Shape 365"/>
            <p:cNvSpPr/>
            <p:nvPr/>
          </p:nvSpPr>
          <p:spPr>
            <a:xfrm>
              <a:off x="0" y="0"/>
              <a:ext cx="2463801" cy="1320800"/>
            </a:xfrm>
            <a:prstGeom prst="roundRect">
              <a:avLst>
                <a:gd name="adj" fmla="val 11538"/>
              </a:avLst>
            </a:prstGeom>
            <a:solidFill>
              <a:srgbClr val="FF4013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6" name="Shape 366"/>
            <p:cNvSpPr/>
            <p:nvPr/>
          </p:nvSpPr>
          <p:spPr>
            <a:xfrm>
              <a:off x="111990" y="426390"/>
              <a:ext cx="2239819" cy="468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FUNCIONES</a:t>
              </a:r>
            </a:p>
          </p:txBody>
        </p:sp>
      </p:grpSp>
      <p:grpSp>
        <p:nvGrpSpPr>
          <p:cNvPr id="370" name="Group 370"/>
          <p:cNvGrpSpPr/>
          <p:nvPr/>
        </p:nvGrpSpPr>
        <p:grpSpPr>
          <a:xfrm>
            <a:off x="9715500" y="6796757"/>
            <a:ext cx="2463803" cy="1320801"/>
            <a:chOff x="0" y="0"/>
            <a:chExt cx="2463802" cy="1320800"/>
          </a:xfrm>
        </p:grpSpPr>
        <p:sp>
          <p:nvSpPr>
            <p:cNvPr id="368" name="Shape 368"/>
            <p:cNvSpPr/>
            <p:nvPr/>
          </p:nvSpPr>
          <p:spPr>
            <a:xfrm>
              <a:off x="0" y="0"/>
              <a:ext cx="2463803" cy="1320800"/>
            </a:xfrm>
            <a:prstGeom prst="roundRect">
              <a:avLst>
                <a:gd name="adj" fmla="val 11538"/>
              </a:avLst>
            </a:prstGeom>
            <a:solidFill>
              <a:srgbClr val="61177C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14299" y="58091"/>
              <a:ext cx="22352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/>
            <a:p>
              <a:pPr lvl="0" defTabSz="1300480">
                <a:spcBef>
                  <a:spcPts val="1000"/>
                </a:spcBef>
                <a:defRPr sz="1800"/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rPr>
                <a:t>DIRECTOR</a:t>
              </a:r>
              <a:endPara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lvl="0" defTabSz="1300480">
                <a:spcBef>
                  <a:spcPts val="1000"/>
                </a:spcBef>
                <a:defRPr sz="1800"/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rPr>
                <a:t>DMPCL</a:t>
              </a:r>
            </a:p>
          </p:txBody>
        </p:sp>
      </p:grpSp>
      <p:sp>
        <p:nvSpPr>
          <p:cNvPr id="371" name="Shape 371"/>
          <p:cNvSpPr/>
          <p:nvPr/>
        </p:nvSpPr>
        <p:spPr>
          <a:xfrm>
            <a:off x="50800" y="292100"/>
            <a:ext cx="1460500" cy="1079500"/>
          </a:xfrm>
          <a:prstGeom prst="rect">
            <a:avLst/>
          </a:prstGeom>
          <a:solidFill>
            <a:srgbClr val="FFFFF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105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1053B"/>
                </a:solidFill>
              </a:rPr>
              <a:t>N 02 70, 75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4"/>
      <p:bldP build="whole" bldLvl="1" animBg="1" rev="0" advAuto="0" spid="350" grpId="1"/>
      <p:bldP build="whole" bldLvl="1" animBg="1" rev="0" advAuto="0" spid="367" grpId="3"/>
      <p:bldP build="whole" bldLvl="1" animBg="1" rev="0" advAuto="0" spid="36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8600" y="1371600"/>
            <a:ext cx="13474700" cy="7010400"/>
          </a:xfrm>
          <a:prstGeom prst="rect">
            <a:avLst/>
          </a:prstGeom>
        </p:spPr>
      </p:pic>
      <p:sp>
        <p:nvSpPr>
          <p:cNvPr id="374" name="Shape 374"/>
          <p:cNvSpPr/>
          <p:nvPr/>
        </p:nvSpPr>
        <p:spPr>
          <a:xfrm>
            <a:off x="936901" y="2082800"/>
            <a:ext cx="5467199" cy="226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400">
                <a:solidFill>
                  <a:srgbClr val="08D0E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400">
                <a:solidFill>
                  <a:srgbClr val="08D0EE"/>
                </a:solidFill>
              </a:rPr>
              <a:t>Thank </a:t>
            </a:r>
          </a:p>
        </p:txBody>
      </p:sp>
      <p:sp>
        <p:nvSpPr>
          <p:cNvPr id="375" name="Shape 375"/>
          <p:cNvSpPr/>
          <p:nvPr/>
        </p:nvSpPr>
        <p:spPr>
          <a:xfrm>
            <a:off x="4518812" y="3987800"/>
            <a:ext cx="3230576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400">
                <a:solidFill>
                  <a:srgbClr val="212021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400">
                <a:solidFill>
                  <a:srgbClr val="212021"/>
                </a:solidFill>
              </a:rPr>
              <a:t>you.</a:t>
            </a:r>
          </a:p>
        </p:txBody>
      </p:sp>
      <p:pic>
        <p:nvPicPr>
          <p:cNvPr id="37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12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 flipV="1">
            <a:off x="1270000" y="2285807"/>
            <a:ext cx="10455503" cy="194"/>
          </a:xfrm>
          <a:prstGeom prst="line">
            <a:avLst/>
          </a:prstGeom>
          <a:ln w="1905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7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11" y="9186318"/>
            <a:ext cx="13106416" cy="609612"/>
          </a:xfrm>
          <a:prstGeom prst="rect">
            <a:avLst/>
          </a:prstGeom>
        </p:spPr>
      </p:pic>
      <p:sp>
        <p:nvSpPr>
          <p:cNvPr id="381" name="Shape 381"/>
          <p:cNvSpPr/>
          <p:nvPr>
            <p:ph type="title"/>
          </p:nvPr>
        </p:nvSpPr>
        <p:spPr>
          <a:xfrm>
            <a:off x="1689100" y="1117600"/>
            <a:ext cx="10464800" cy="990600"/>
          </a:xfrm>
          <a:prstGeom prst="rect">
            <a:avLst/>
          </a:prstGeom>
          <a:solidFill>
            <a:srgbClr val="A8C6FE"/>
          </a:solidFill>
        </p:spPr>
        <p:txBody>
          <a:bodyPr anchor="b"/>
          <a:lstStyle>
            <a:lvl1pPr algn="l">
              <a:defRPr b="1"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4800"/>
              <a:t>Filosofía del Colportaje estudiantil</a:t>
            </a:r>
          </a:p>
        </p:txBody>
      </p:sp>
      <p:pic>
        <p:nvPicPr>
          <p:cNvPr id="38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9383" y="4134391"/>
            <a:ext cx="5209422" cy="3921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1900" y="3162300"/>
            <a:ext cx="5308462" cy="410019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3949700" y="3670300"/>
            <a:ext cx="4051300" cy="397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2E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5000">
                <a:solidFill>
                  <a:srgbClr val="FFFBB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BB9"/>
                </a:solidFill>
              </a:rPr>
              <a:t>La Misión</a:t>
            </a:r>
          </a:p>
        </p:txBody>
      </p:sp>
      <p:grpSp>
        <p:nvGrpSpPr>
          <p:cNvPr id="387" name="Group 387"/>
          <p:cNvGrpSpPr/>
          <p:nvPr/>
        </p:nvGrpSpPr>
        <p:grpSpPr>
          <a:xfrm>
            <a:off x="223422" y="5156200"/>
            <a:ext cx="3594101" cy="939800"/>
            <a:chOff x="-50800" y="-50800"/>
            <a:chExt cx="3594100" cy="939800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3492500" cy="838200"/>
            </a:xfrm>
            <a:prstGeom prst="rect">
              <a:avLst/>
            </a:prstGeom>
            <a:solidFill>
              <a:srgbClr val="38571A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4200">
                  <a:solidFill>
                    <a:srgbClr val="FFF995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200">
                  <a:solidFill>
                    <a:srgbClr val="FFF995"/>
                  </a:solidFill>
                </a:rPr>
                <a:t>LA IGLESIA</a:t>
              </a:r>
            </a:p>
          </p:txBody>
        </p:sp>
        <p:pic>
          <p:nvPicPr>
            <p:cNvPr id="385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0800" y="-50800"/>
              <a:ext cx="3594100" cy="939800"/>
            </a:xfrm>
            <a:prstGeom prst="rect">
              <a:avLst/>
            </a:prstGeom>
            <a:effectLst/>
          </p:spPr>
        </p:pic>
      </p:grpSp>
      <p:grpSp>
        <p:nvGrpSpPr>
          <p:cNvPr id="390" name="Group 390"/>
          <p:cNvGrpSpPr/>
          <p:nvPr/>
        </p:nvGrpSpPr>
        <p:grpSpPr>
          <a:xfrm>
            <a:off x="8194997" y="5156200"/>
            <a:ext cx="4642757" cy="939800"/>
            <a:chOff x="-50800" y="-50800"/>
            <a:chExt cx="4642755" cy="939800"/>
          </a:xfrm>
        </p:grpSpPr>
        <p:sp>
          <p:nvSpPr>
            <p:cNvPr id="389" name="Shape 389"/>
            <p:cNvSpPr/>
            <p:nvPr/>
          </p:nvSpPr>
          <p:spPr>
            <a:xfrm>
              <a:off x="-1" y="0"/>
              <a:ext cx="4541242" cy="838200"/>
            </a:xfrm>
            <a:prstGeom prst="rect">
              <a:avLst/>
            </a:prstGeom>
            <a:solidFill>
              <a:srgbClr val="E32400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4200">
                  <a:solidFill>
                    <a:srgbClr val="FFF995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200">
                  <a:solidFill>
                    <a:srgbClr val="FFF995"/>
                  </a:solidFill>
                </a:rPr>
                <a:t>Las Instituciones</a:t>
              </a:r>
            </a:p>
          </p:txBody>
        </p:sp>
        <p:pic>
          <p:nvPicPr>
            <p:cNvPr id="388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50800" y="-50800"/>
              <a:ext cx="4642756" cy="939800"/>
            </a:xfrm>
            <a:prstGeom prst="rect">
              <a:avLst/>
            </a:prstGeom>
            <a:effectLst/>
          </p:spPr>
        </p:pic>
      </p:grpSp>
      <p:sp>
        <p:nvSpPr>
          <p:cNvPr id="391" name="Shape 391"/>
          <p:cNvSpPr/>
          <p:nvPr/>
        </p:nvSpPr>
        <p:spPr>
          <a:xfrm>
            <a:off x="139700" y="1244600"/>
            <a:ext cx="1270000" cy="889000"/>
          </a:xfrm>
          <a:prstGeom prst="rect">
            <a:avLst/>
          </a:prstGeom>
          <a:solidFill>
            <a:srgbClr val="A77B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95" name="Shape 395"/>
          <p:cNvSpPr/>
          <p:nvPr/>
        </p:nvSpPr>
        <p:spPr>
          <a:xfrm>
            <a:off x="4318000" y="48895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AB26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396" name="Shape 396"/>
          <p:cNvSpPr/>
          <p:nvPr/>
        </p:nvSpPr>
        <p:spPr>
          <a:xfrm>
            <a:off x="6604000" y="48895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CE7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397" name="Shape 397"/>
          <p:cNvSpPr/>
          <p:nvPr/>
        </p:nvSpPr>
        <p:spPr>
          <a:xfrm>
            <a:off x="4749800" y="62484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398" name="Shape 398"/>
          <p:cNvSpPr/>
          <p:nvPr/>
        </p:nvSpPr>
        <p:spPr>
          <a:xfrm>
            <a:off x="6172200" y="62484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399" name="Shape 399"/>
          <p:cNvSpPr/>
          <p:nvPr/>
        </p:nvSpPr>
        <p:spPr>
          <a:xfrm>
            <a:off x="5448299" y="4140199"/>
            <a:ext cx="2095501" cy="209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E603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400" name="Shape 400"/>
          <p:cNvSpPr/>
          <p:nvPr>
            <p:ph type="title"/>
          </p:nvPr>
        </p:nvSpPr>
        <p:spPr>
          <a:xfrm>
            <a:off x="1536700" y="1257300"/>
            <a:ext cx="11379200" cy="1028700"/>
          </a:xfrm>
          <a:prstGeom prst="rect">
            <a:avLst/>
          </a:prstGeom>
        </p:spPr>
        <p:txBody>
          <a:bodyPr anchor="b"/>
          <a:lstStyle>
            <a:lvl1pPr algn="l">
              <a:defRPr b="1"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4800"/>
              <a:t>Misión de las Instituciones Educativas</a:t>
            </a:r>
          </a:p>
        </p:txBody>
      </p:sp>
      <p:sp>
        <p:nvSpPr>
          <p:cNvPr id="401" name="Shape 401"/>
          <p:cNvSpPr/>
          <p:nvPr/>
        </p:nvSpPr>
        <p:spPr>
          <a:xfrm>
            <a:off x="8475634" y="5091875"/>
            <a:ext cx="206083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b="0" sz="1800"/>
            </a:pPr>
            <a:r>
              <a:rPr b="1" sz="3000"/>
              <a:t>Formación</a:t>
            </a:r>
          </a:p>
        </p:txBody>
      </p:sp>
      <p:sp>
        <p:nvSpPr>
          <p:cNvPr id="402" name="Shape 402"/>
          <p:cNvSpPr/>
          <p:nvPr/>
        </p:nvSpPr>
        <p:spPr>
          <a:xfrm>
            <a:off x="3677537" y="7911275"/>
            <a:ext cx="14546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b="0" sz="1800"/>
            </a:pPr>
            <a:r>
              <a:rPr b="1" sz="3000"/>
              <a:t>Lideres</a:t>
            </a:r>
          </a:p>
        </p:txBody>
      </p:sp>
      <p:sp>
        <p:nvSpPr>
          <p:cNvPr id="403" name="Shape 403"/>
          <p:cNvSpPr/>
          <p:nvPr/>
        </p:nvSpPr>
        <p:spPr>
          <a:xfrm>
            <a:off x="5483858" y="3478975"/>
            <a:ext cx="203301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b="0" sz="1800"/>
            </a:pPr>
            <a:r>
              <a:rPr b="1" sz="3000"/>
              <a:t>Educación</a:t>
            </a:r>
          </a:p>
        </p:txBody>
      </p:sp>
      <p:sp>
        <p:nvSpPr>
          <p:cNvPr id="404" name="Shape 404"/>
          <p:cNvSpPr/>
          <p:nvPr/>
        </p:nvSpPr>
        <p:spPr>
          <a:xfrm>
            <a:off x="1413382" y="4844225"/>
            <a:ext cx="3112771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00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Emprendedores</a:t>
            </a:r>
            <a:endParaRPr b="1" sz="3000"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  <a:p>
            <a:pPr lvl="0">
              <a:defRPr sz="1800"/>
            </a:pPr>
            <a:r>
              <a:rPr b="1" sz="300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(Colportaje)</a:t>
            </a:r>
          </a:p>
        </p:txBody>
      </p:sp>
      <p:sp>
        <p:nvSpPr>
          <p:cNvPr id="405" name="Shape 405"/>
          <p:cNvSpPr/>
          <p:nvPr/>
        </p:nvSpPr>
        <p:spPr>
          <a:xfrm>
            <a:off x="7767255" y="7746175"/>
            <a:ext cx="285102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b="0" sz="1800"/>
            </a:pPr>
            <a:r>
              <a:rPr b="1" sz="3000"/>
              <a:t>Hombres fieles</a:t>
            </a:r>
          </a:p>
        </p:txBody>
      </p:sp>
      <p:sp>
        <p:nvSpPr>
          <p:cNvPr id="406" name="Shape 406"/>
          <p:cNvSpPr/>
          <p:nvPr/>
        </p:nvSpPr>
        <p:spPr>
          <a:xfrm>
            <a:off x="4686299" y="4546599"/>
            <a:ext cx="3606802" cy="360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C0C1"/>
          </a:solidFill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3600"/>
              <a:t>Intituciones Educativas</a:t>
            </a:r>
          </a:p>
        </p:txBody>
      </p:sp>
      <p:sp>
        <p:nvSpPr>
          <p:cNvPr id="407" name="Shape 407"/>
          <p:cNvSpPr/>
          <p:nvPr/>
        </p:nvSpPr>
        <p:spPr>
          <a:xfrm>
            <a:off x="0" y="1384300"/>
            <a:ext cx="1270000" cy="889000"/>
          </a:xfrm>
          <a:prstGeom prst="rect">
            <a:avLst/>
          </a:prstGeom>
          <a:solidFill>
            <a:srgbClr val="A77B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12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/>
          <p:nvPr/>
        </p:nvSpPr>
        <p:spPr>
          <a:xfrm flipV="1">
            <a:off x="1270000" y="2362007"/>
            <a:ext cx="10455503" cy="194"/>
          </a:xfrm>
          <a:prstGeom prst="line">
            <a:avLst/>
          </a:prstGeom>
          <a:ln w="1905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1" name="Shape 411"/>
          <p:cNvSpPr/>
          <p:nvPr/>
        </p:nvSpPr>
        <p:spPr>
          <a:xfrm>
            <a:off x="596900" y="1104900"/>
            <a:ext cx="1270000" cy="889000"/>
          </a:xfrm>
          <a:prstGeom prst="rect">
            <a:avLst/>
          </a:prstGeom>
          <a:solidFill>
            <a:srgbClr val="A77B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12" name="Shape 412"/>
          <p:cNvSpPr/>
          <p:nvPr/>
        </p:nvSpPr>
        <p:spPr>
          <a:xfrm>
            <a:off x="1981200" y="1104900"/>
            <a:ext cx="8788400" cy="889000"/>
          </a:xfrm>
          <a:prstGeom prst="rect">
            <a:avLst/>
          </a:prstGeom>
          <a:solidFill>
            <a:srgbClr val="FFFBB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600"/>
              <a:t>El Colportaje Estudiantil</a:t>
            </a:r>
          </a:p>
        </p:txBody>
      </p:sp>
      <p:sp>
        <p:nvSpPr>
          <p:cNvPr id="413" name="Shape 413"/>
          <p:cNvSpPr/>
          <p:nvPr/>
        </p:nvSpPr>
        <p:spPr>
          <a:xfrm>
            <a:off x="2286000" y="3003550"/>
            <a:ext cx="8204200" cy="438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914400">
              <a:buClr>
                <a:srgbClr val="000000"/>
              </a:buClr>
              <a:buFont typeface="Lucida Grande"/>
              <a:defRPr sz="1800"/>
            </a:pPr>
            <a:r>
              <a:rPr b="1" sz="36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“He recibido luz especial con respecto a la obra del colportaje, y la impresión y la preocupación que recibí no me abandonan. Esta obra es un medio de educación. Es una excelente escuela para quienes se están calificando para entrar en el ministerio</a:t>
            </a:r>
            <a:r>
              <a:rPr sz="3600">
                <a:uFill>
                  <a:solidFill>
                    <a:srgbClr val="002E7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sz="2400">
                <a:uFill>
                  <a:solidFill>
                    <a:srgbClr val="002E7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sz="2400">
                <a:uFill>
                  <a:solidFill>
                    <a:srgbClr val="002E7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Manuscrito 26, 1901. </a:t>
            </a:r>
          </a:p>
        </p:txBody>
      </p:sp>
      <p:sp>
        <p:nvSpPr>
          <p:cNvPr id="414" name="Shape 414"/>
          <p:cNvSpPr/>
          <p:nvPr/>
        </p:nvSpPr>
        <p:spPr>
          <a:xfrm>
            <a:off x="817457" y="628650"/>
            <a:ext cx="1794663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450E5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450E59"/>
                </a:solidFill>
              </a:rPr>
              <a:t>‘</a:t>
            </a:r>
          </a:p>
        </p:txBody>
      </p:sp>
      <p:sp>
        <p:nvSpPr>
          <p:cNvPr id="415" name="Shape 415"/>
          <p:cNvSpPr/>
          <p:nvPr/>
        </p:nvSpPr>
        <p:spPr>
          <a:xfrm>
            <a:off x="7730881" y="7899312"/>
            <a:ext cx="2851638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002E7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sz="2400">
                <a:uFill>
                  <a:solidFill>
                    <a:srgbClr val="002E7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(CE 33:3)</a:t>
            </a:r>
          </a:p>
        </p:txBody>
      </p:sp>
      <p:pic>
        <p:nvPicPr>
          <p:cNvPr id="416" name="droppedImage.pdf"/>
          <p:cNvPicPr/>
          <p:nvPr/>
        </p:nvPicPr>
        <p:blipFill>
          <a:blip r:embed="rId3">
            <a:extLst/>
          </a:blip>
          <a:srcRect l="0" t="0" r="62531" b="17194"/>
          <a:stretch>
            <a:fillRect/>
          </a:stretch>
        </p:blipFill>
        <p:spPr>
          <a:xfrm>
            <a:off x="4191000" y="7531100"/>
            <a:ext cx="6429273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12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 flipV="1">
            <a:off x="1270000" y="2362007"/>
            <a:ext cx="10455503" cy="194"/>
          </a:xfrm>
          <a:prstGeom prst="line">
            <a:avLst/>
          </a:prstGeom>
          <a:ln w="1905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0" name="Shape 420"/>
          <p:cNvSpPr/>
          <p:nvPr/>
        </p:nvSpPr>
        <p:spPr>
          <a:xfrm>
            <a:off x="596900" y="1104900"/>
            <a:ext cx="1270000" cy="889000"/>
          </a:xfrm>
          <a:prstGeom prst="rect">
            <a:avLst/>
          </a:prstGeom>
          <a:solidFill>
            <a:srgbClr val="A77B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1" name="Shape 421"/>
          <p:cNvSpPr/>
          <p:nvPr/>
        </p:nvSpPr>
        <p:spPr>
          <a:xfrm>
            <a:off x="1981200" y="1104900"/>
            <a:ext cx="8788400" cy="889000"/>
          </a:xfrm>
          <a:prstGeom prst="rect">
            <a:avLst/>
          </a:prstGeom>
          <a:solidFill>
            <a:srgbClr val="FFFBB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600"/>
              <a:t>El Colportaje Estudiantil</a:t>
            </a:r>
          </a:p>
        </p:txBody>
      </p:sp>
      <p:sp>
        <p:nvSpPr>
          <p:cNvPr id="422" name="Shape 422"/>
          <p:cNvSpPr/>
          <p:nvPr/>
        </p:nvSpPr>
        <p:spPr>
          <a:xfrm>
            <a:off x="1993900" y="2908300"/>
            <a:ext cx="86741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914400">
              <a:buClr>
                <a:srgbClr val="000000"/>
              </a:buClr>
              <a:buFont typeface="Lucida Grande"/>
              <a:defRPr sz="1800"/>
            </a:pPr>
            <a:r>
              <a:rPr b="1" sz="36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“</a:t>
            </a:r>
            <a:r>
              <a:rPr b="1" sz="38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La mejor educación que los jóvenes pueden obtener la lograrán entrando en el campo del colportaje y trabajando de casa en casa.  En esta labor hallarán la oportunidad de hablar las palabras de vida.  Así  sembrarán  las  simientes de la verdad</a:t>
            </a:r>
            <a:r>
              <a:rPr b="1" sz="36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”.</a:t>
            </a:r>
            <a:r>
              <a:rPr b="1" sz="2400">
                <a:uFill>
                  <a:solidFill>
                    <a:srgbClr val="002E7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23" name="Shape 423"/>
          <p:cNvSpPr/>
          <p:nvPr/>
        </p:nvSpPr>
        <p:spPr>
          <a:xfrm>
            <a:off x="334856" y="6032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450E5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450E59"/>
                </a:solidFill>
              </a:rPr>
              <a:t>‘</a:t>
            </a:r>
          </a:p>
        </p:txBody>
      </p:sp>
      <p:sp>
        <p:nvSpPr>
          <p:cNvPr id="424" name="Shape 424"/>
          <p:cNvSpPr/>
          <p:nvPr/>
        </p:nvSpPr>
        <p:spPr>
          <a:xfrm>
            <a:off x="7730881" y="7899312"/>
            <a:ext cx="2851638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002E7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sz="2400">
                <a:uFill>
                  <a:solidFill>
                    <a:srgbClr val="002E7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(CE 39:1)</a:t>
            </a:r>
          </a:p>
        </p:txBody>
      </p:sp>
      <p:pic>
        <p:nvPicPr>
          <p:cNvPr id="425" name="droppedImage.pdf"/>
          <p:cNvPicPr/>
          <p:nvPr/>
        </p:nvPicPr>
        <p:blipFill>
          <a:blip r:embed="rId3">
            <a:extLst/>
          </a:blip>
          <a:srcRect l="0" t="0" r="62531" b="17194"/>
          <a:stretch>
            <a:fillRect/>
          </a:stretch>
        </p:blipFill>
        <p:spPr>
          <a:xfrm>
            <a:off x="4191000" y="7531100"/>
            <a:ext cx="6429273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flipV="1">
            <a:off x="1333500" y="1599853"/>
            <a:ext cx="9622375" cy="347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Shape 79"/>
          <p:cNvSpPr/>
          <p:nvPr>
            <p:ph type="title" idx="4294967295"/>
          </p:nvPr>
        </p:nvSpPr>
        <p:spPr>
          <a:xfrm>
            <a:off x="1943100" y="127000"/>
            <a:ext cx="10464800" cy="1320800"/>
          </a:xfrm>
          <a:prstGeom prst="rect">
            <a:avLst/>
          </a:prstGeom>
          <a:solidFill>
            <a:srgbClr val="FFF76B"/>
          </a:solidFill>
          <a:ln w="9525">
            <a:bevel/>
          </a:ln>
        </p:spPr>
        <p:txBody>
          <a:bodyPr lIns="0" tIns="0" rIns="0" bIns="0" anchor="b"/>
          <a:lstStyle/>
          <a:p>
            <a:pPr lvl="0" defTabSz="309625">
              <a:defRPr sz="1800">
                <a:uFillTx/>
              </a:defRPr>
            </a:pPr>
            <a:r>
              <a:rPr b="1" sz="3709">
                <a:solidFill>
                  <a:srgbClr val="6117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 Iglesia Adventista y la predicación </a:t>
            </a:r>
            <a:endParaRPr b="1" sz="3709">
              <a:solidFill>
                <a:srgbClr val="61177C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defTabSz="309625">
              <a:defRPr sz="1800">
                <a:uFillTx/>
              </a:defRPr>
            </a:pPr>
            <a:r>
              <a:rPr b="1" sz="3709">
                <a:solidFill>
                  <a:srgbClr val="6117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por medio de las publicaciones</a:t>
            </a:r>
          </a:p>
        </p:txBody>
      </p:sp>
      <p:sp>
        <p:nvSpPr>
          <p:cNvPr id="80" name="Shape 80"/>
          <p:cNvSpPr/>
          <p:nvPr/>
        </p:nvSpPr>
        <p:spPr>
          <a:xfrm>
            <a:off x="660400" y="1879600"/>
            <a:ext cx="1549400" cy="889000"/>
          </a:xfrm>
          <a:prstGeom prst="rect">
            <a:avLst/>
          </a:prstGeom>
          <a:solidFill>
            <a:srgbClr val="002E7A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 01 01</a:t>
            </a:r>
          </a:p>
        </p:txBody>
      </p:sp>
      <p:sp>
        <p:nvSpPr>
          <p:cNvPr id="81" name="Shape 81"/>
          <p:cNvSpPr/>
          <p:nvPr/>
        </p:nvSpPr>
        <p:spPr>
          <a:xfrm>
            <a:off x="609600" y="2971800"/>
            <a:ext cx="1587500" cy="889000"/>
          </a:xfrm>
          <a:prstGeom prst="rect">
            <a:avLst/>
          </a:prstGeom>
          <a:solidFill>
            <a:srgbClr val="263E0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 01 02</a:t>
            </a:r>
          </a:p>
        </p:txBody>
      </p:sp>
      <p:sp>
        <p:nvSpPr>
          <p:cNvPr id="82" name="Shape 82"/>
          <p:cNvSpPr/>
          <p:nvPr/>
        </p:nvSpPr>
        <p:spPr>
          <a:xfrm>
            <a:off x="635000" y="4013200"/>
            <a:ext cx="1562100" cy="889000"/>
          </a:xfrm>
          <a:prstGeom prst="rect">
            <a:avLst/>
          </a:prstGeom>
          <a:solidFill>
            <a:srgbClr val="450E5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 01 03</a:t>
            </a:r>
          </a:p>
        </p:txBody>
      </p:sp>
      <p:sp>
        <p:nvSpPr>
          <p:cNvPr id="83" name="Shape 83"/>
          <p:cNvSpPr/>
          <p:nvPr/>
        </p:nvSpPr>
        <p:spPr>
          <a:xfrm>
            <a:off x="647700" y="5080000"/>
            <a:ext cx="1524000" cy="889000"/>
          </a:xfrm>
          <a:prstGeom prst="rect">
            <a:avLst/>
          </a:prstGeom>
          <a:solidFill>
            <a:srgbClr val="8311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 01 04</a:t>
            </a:r>
          </a:p>
        </p:txBody>
      </p:sp>
      <p:sp>
        <p:nvSpPr>
          <p:cNvPr id="84" name="Shape 84"/>
          <p:cNvSpPr/>
          <p:nvPr/>
        </p:nvSpPr>
        <p:spPr>
          <a:xfrm>
            <a:off x="635000" y="6134100"/>
            <a:ext cx="1524000" cy="889000"/>
          </a:xfrm>
          <a:prstGeom prst="rect">
            <a:avLst/>
          </a:prstGeom>
          <a:solidFill>
            <a:srgbClr val="A77B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 01 05</a:t>
            </a:r>
          </a:p>
        </p:txBody>
      </p:sp>
      <p:sp>
        <p:nvSpPr>
          <p:cNvPr id="85" name="Shape 85"/>
          <p:cNvSpPr/>
          <p:nvPr/>
        </p:nvSpPr>
        <p:spPr>
          <a:xfrm>
            <a:off x="2260600" y="1866900"/>
            <a:ext cx="10134600" cy="889000"/>
          </a:xfrm>
          <a:prstGeom prst="rect">
            <a:avLst/>
          </a:prstGeom>
          <a:solidFill>
            <a:srgbClr val="74A7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300"/>
              <a:t>LA MISIÓN DE LA IGLESIA (Ap 14:6:12)</a:t>
            </a:r>
          </a:p>
        </p:txBody>
      </p:sp>
      <p:sp>
        <p:nvSpPr>
          <p:cNvPr id="86" name="Shape 86"/>
          <p:cNvSpPr/>
          <p:nvPr/>
        </p:nvSpPr>
        <p:spPr>
          <a:xfrm>
            <a:off x="2286000" y="2933700"/>
            <a:ext cx="10134600" cy="889000"/>
          </a:xfrm>
          <a:prstGeom prst="rect">
            <a:avLst/>
          </a:prstGeom>
          <a:solidFill>
            <a:srgbClr val="B1DD8C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300"/>
              <a:t>LAS PUBLICACIONES Y LA PREDICACIÓN</a:t>
            </a:r>
          </a:p>
        </p:txBody>
      </p:sp>
      <p:sp>
        <p:nvSpPr>
          <p:cNvPr id="87" name="Shape 87"/>
          <p:cNvSpPr/>
          <p:nvPr/>
        </p:nvSpPr>
        <p:spPr>
          <a:xfrm>
            <a:off x="2222500" y="4013200"/>
            <a:ext cx="10134600" cy="889000"/>
          </a:xfrm>
          <a:prstGeom prst="rect">
            <a:avLst/>
          </a:prstGeom>
          <a:solidFill>
            <a:srgbClr val="E392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300"/>
              <a:t>LOS COLPORTORES Y EL EVANGELISMO</a:t>
            </a:r>
          </a:p>
        </p:txBody>
      </p:sp>
      <p:sp>
        <p:nvSpPr>
          <p:cNvPr id="88" name="Shape 88"/>
          <p:cNvSpPr/>
          <p:nvPr/>
        </p:nvSpPr>
        <p:spPr>
          <a:xfrm>
            <a:off x="2222500" y="5054600"/>
            <a:ext cx="10134600" cy="889000"/>
          </a:xfrm>
          <a:prstGeom prst="rect">
            <a:avLst/>
          </a:prstGeom>
          <a:solidFill>
            <a:srgbClr val="FFB5A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2800"/>
              <a:t>EL DIRECTOR DE PUBLICACIONES Y EL COLPORTOR</a:t>
            </a:r>
          </a:p>
        </p:txBody>
      </p:sp>
      <p:sp>
        <p:nvSpPr>
          <p:cNvPr id="89" name="Shape 89"/>
          <p:cNvSpPr/>
          <p:nvPr/>
        </p:nvSpPr>
        <p:spPr>
          <a:xfrm>
            <a:off x="2222500" y="6121400"/>
            <a:ext cx="10134600" cy="889000"/>
          </a:xfrm>
          <a:prstGeom prst="rect">
            <a:avLst/>
          </a:prstGeom>
          <a:solidFill>
            <a:srgbClr val="FFFBB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27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2700"/>
              <a:t>LA OBRA DE PUBLICACIONES APOYADA POR LA IGLESIA</a:t>
            </a:r>
          </a:p>
        </p:txBody>
      </p:sp>
      <p:sp>
        <p:nvSpPr>
          <p:cNvPr id="90" name="Shape 90"/>
          <p:cNvSpPr/>
          <p:nvPr/>
        </p:nvSpPr>
        <p:spPr>
          <a:xfrm>
            <a:off x="609600" y="7200900"/>
            <a:ext cx="1524000" cy="889000"/>
          </a:xfrm>
          <a:prstGeom prst="rect">
            <a:avLst/>
          </a:prstGeom>
          <a:solidFill>
            <a:srgbClr val="006D8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 01 06</a:t>
            </a:r>
          </a:p>
        </p:txBody>
      </p:sp>
      <p:sp>
        <p:nvSpPr>
          <p:cNvPr id="91" name="Shape 91"/>
          <p:cNvSpPr/>
          <p:nvPr/>
        </p:nvSpPr>
        <p:spPr>
          <a:xfrm>
            <a:off x="596900" y="8216900"/>
            <a:ext cx="1562100" cy="990600"/>
          </a:xfrm>
          <a:prstGeom prst="rect">
            <a:avLst/>
          </a:prstGeom>
          <a:solidFill>
            <a:srgbClr val="2C1376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 01 07</a:t>
            </a:r>
          </a:p>
        </p:txBody>
      </p:sp>
      <p:sp>
        <p:nvSpPr>
          <p:cNvPr id="92" name="Shape 92"/>
          <p:cNvSpPr/>
          <p:nvPr/>
        </p:nvSpPr>
        <p:spPr>
          <a:xfrm>
            <a:off x="2222500" y="7213600"/>
            <a:ext cx="10134600" cy="889000"/>
          </a:xfrm>
          <a:prstGeom prst="rect">
            <a:avLst/>
          </a:prstGeom>
          <a:solidFill>
            <a:srgbClr val="CAF0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100"/>
              <a:t>LAS CASAS PUBLICADORAS EN EL PLAN DE DIOS</a:t>
            </a:r>
          </a:p>
        </p:txBody>
      </p:sp>
      <p:sp>
        <p:nvSpPr>
          <p:cNvPr id="93" name="Shape 93"/>
          <p:cNvSpPr/>
          <p:nvPr/>
        </p:nvSpPr>
        <p:spPr>
          <a:xfrm>
            <a:off x="2247900" y="8255000"/>
            <a:ext cx="10134600" cy="952500"/>
          </a:xfrm>
          <a:prstGeom prst="rect">
            <a:avLst/>
          </a:prstGeom>
          <a:solidFill>
            <a:srgbClr val="D9CA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27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2700"/>
              <a:t>EL COLPORTAJE DE IGUAL IMPORTANCIA AL MINISTERIO</a:t>
            </a:r>
          </a:p>
        </p:txBody>
      </p:sp>
      <p:sp>
        <p:nvSpPr>
          <p:cNvPr id="94" name="Shape 94"/>
          <p:cNvSpPr/>
          <p:nvPr/>
        </p:nvSpPr>
        <p:spPr>
          <a:xfrm>
            <a:off x="406400" y="152400"/>
            <a:ext cx="1270000" cy="1282700"/>
          </a:xfrm>
          <a:prstGeom prst="rect">
            <a:avLst/>
          </a:prstGeom>
          <a:solidFill>
            <a:srgbClr val="FFFFF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N 01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8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2"/>
      <p:bldP build="whole" bldLvl="1" animBg="1" rev="0" advAuto="0" spid="89" grpId="5"/>
      <p:bldP build="whole" bldLvl="1" animBg="1" rev="0" advAuto="0" spid="92" grpId="6"/>
      <p:bldP build="whole" bldLvl="1" animBg="1" rev="0" advAuto="0" spid="87" grpId="3"/>
      <p:bldP build="whole" bldLvl="1" animBg="1" rev="0" advAuto="0" spid="88" grpId="4"/>
      <p:bldP build="whole" bldLvl="1" animBg="1" rev="0" advAuto="0" spid="93" grpId="7"/>
      <p:bldP build="whole" bldLvl="1" animBg="1" rev="0" advAuto="0" spid="8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/>
        </p:nvSpPr>
        <p:spPr>
          <a:xfrm>
            <a:off x="1333499" y="19939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2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851400"/>
            <a:ext cx="13474700" cy="2667000"/>
          </a:xfrm>
          <a:prstGeom prst="rect">
            <a:avLst/>
          </a:prstGeom>
        </p:spPr>
      </p:pic>
      <p:sp>
        <p:nvSpPr>
          <p:cNvPr id="429" name="Shape 429"/>
          <p:cNvSpPr/>
          <p:nvPr/>
        </p:nvSpPr>
        <p:spPr>
          <a:xfrm>
            <a:off x="939800" y="6007099"/>
            <a:ext cx="11112501" cy="2044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4013"/>
          </a:solidFill>
          <a:ln w="12700">
            <a:miter lim="400000"/>
          </a:ln>
          <a:effectLst>
            <a:outerShdw sx="100000" sy="100000" kx="0" ky="0" algn="b" rotWithShape="0" blurRad="203200" dist="177800" dir="444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430" name="Shape 430"/>
          <p:cNvSpPr/>
          <p:nvPr/>
        </p:nvSpPr>
        <p:spPr>
          <a:xfrm>
            <a:off x="2031999" y="6299200"/>
            <a:ext cx="8928102" cy="132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5486400" y="6286500"/>
            <a:ext cx="20320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4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432" name="Shape 432"/>
          <p:cNvSpPr/>
          <p:nvPr/>
        </p:nvSpPr>
        <p:spPr>
          <a:xfrm>
            <a:off x="889341" y="3003550"/>
            <a:ext cx="2463801" cy="952500"/>
          </a:xfrm>
          <a:prstGeom prst="rect">
            <a:avLst/>
          </a:prstGeom>
          <a:solidFill>
            <a:srgbClr val="F1C9FE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500">
                <a:solidFill>
                  <a:srgbClr val="61177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61177C"/>
                </a:solidFill>
              </a:rPr>
              <a:t>Campos Locales</a:t>
            </a:r>
          </a:p>
        </p:txBody>
      </p:sp>
      <p:grpSp>
        <p:nvGrpSpPr>
          <p:cNvPr id="435" name="Group 435"/>
          <p:cNvGrpSpPr/>
          <p:nvPr/>
        </p:nvGrpSpPr>
        <p:grpSpPr>
          <a:xfrm>
            <a:off x="5315291" y="2254250"/>
            <a:ext cx="2286001" cy="1028700"/>
            <a:chOff x="-38100" y="-38100"/>
            <a:chExt cx="2286000" cy="1028700"/>
          </a:xfrm>
        </p:grpSpPr>
        <p:sp>
          <p:nvSpPr>
            <p:cNvPr id="434" name="Shape 434"/>
            <p:cNvSpPr/>
            <p:nvPr/>
          </p:nvSpPr>
          <p:spPr>
            <a:xfrm>
              <a:off x="0" y="0"/>
              <a:ext cx="2209800" cy="952500"/>
            </a:xfrm>
            <a:prstGeom prst="rect">
              <a:avLst/>
            </a:prstGeom>
            <a:solidFill>
              <a:srgbClr val="FFF76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solidFill>
                    <a:srgbClr val="583400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583400"/>
                  </a:solidFill>
                </a:rPr>
                <a:t>Uniones</a:t>
              </a:r>
            </a:p>
          </p:txBody>
        </p:sp>
        <p:pic>
          <p:nvPicPr>
            <p:cNvPr id="43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2286000" cy="1028700"/>
            </a:xfrm>
            <a:prstGeom prst="rect">
              <a:avLst/>
            </a:prstGeom>
            <a:effectLst/>
          </p:spPr>
        </p:pic>
      </p:grpSp>
      <p:sp>
        <p:nvSpPr>
          <p:cNvPr id="436" name="Shape 436"/>
          <p:cNvSpPr/>
          <p:nvPr/>
        </p:nvSpPr>
        <p:spPr>
          <a:xfrm>
            <a:off x="9944441" y="3333750"/>
            <a:ext cx="2260601" cy="1003300"/>
          </a:xfrm>
          <a:prstGeom prst="rect">
            <a:avLst/>
          </a:prstGeom>
          <a:solidFill>
            <a:srgbClr val="CAF0FE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42AA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2AA"/>
                </a:solidFill>
              </a:rPr>
              <a:t>Instituciones</a:t>
            </a:r>
          </a:p>
        </p:txBody>
      </p:sp>
      <p:sp>
        <p:nvSpPr>
          <p:cNvPr id="437" name="Shape 437"/>
          <p:cNvSpPr/>
          <p:nvPr/>
        </p:nvSpPr>
        <p:spPr>
          <a:xfrm>
            <a:off x="8102941" y="8007350"/>
            <a:ext cx="2463801" cy="1079500"/>
          </a:xfrm>
          <a:prstGeom prst="rect">
            <a:avLst/>
          </a:prstGeom>
          <a:solidFill>
            <a:srgbClr val="FFF2D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E324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32400"/>
                </a:solidFill>
              </a:rPr>
              <a:t>Casas Publicadoras</a:t>
            </a:r>
          </a:p>
        </p:txBody>
      </p:sp>
      <p:sp>
        <p:nvSpPr>
          <p:cNvPr id="438" name="Shape 438"/>
          <p:cNvSpPr/>
          <p:nvPr/>
        </p:nvSpPr>
        <p:spPr>
          <a:xfrm>
            <a:off x="2870541" y="7943850"/>
            <a:ext cx="2260601" cy="1079500"/>
          </a:xfrm>
          <a:prstGeom prst="rect">
            <a:avLst/>
          </a:prstGeom>
          <a:solidFill>
            <a:srgbClr val="CCE8B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8571A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8571A"/>
                </a:solidFill>
              </a:rPr>
              <a:t>Estudiantes</a:t>
            </a:r>
          </a:p>
        </p:txBody>
      </p:sp>
      <p:pic>
        <p:nvPicPr>
          <p:cNvPr id="439" name="N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473200" y="4267200"/>
            <a:ext cx="939800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N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8699500" y="4356100"/>
            <a:ext cx="9144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N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23365" y="4826000"/>
            <a:ext cx="85267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N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70600" y="3543300"/>
            <a:ext cx="939800" cy="334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N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flipH="1">
            <a:off x="10820400" y="4559300"/>
            <a:ext cx="495300" cy="220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hape 444"/>
          <p:cNvSpPr/>
          <p:nvPr/>
        </p:nvSpPr>
        <p:spPr>
          <a:xfrm>
            <a:off x="444500" y="838200"/>
            <a:ext cx="1270000" cy="889000"/>
          </a:xfrm>
          <a:prstGeom prst="rect">
            <a:avLst/>
          </a:prstGeom>
          <a:solidFill>
            <a:srgbClr val="8311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45" name="Shape 445"/>
          <p:cNvSpPr/>
          <p:nvPr/>
        </p:nvSpPr>
        <p:spPr>
          <a:xfrm>
            <a:off x="1917700" y="800100"/>
            <a:ext cx="10960100" cy="889000"/>
          </a:xfrm>
          <a:prstGeom prst="rect">
            <a:avLst/>
          </a:prstGeom>
          <a:solidFill>
            <a:srgbClr val="FFB5A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4000"/>
              <a:t>Integrantes del Colportaje Estudiantil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3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5" grpId="1"/>
      <p:bldP build="whole" bldLvl="1" animBg="1" rev="0" advAuto="0" spid="438" grpId="3"/>
      <p:bldP build="whole" bldLvl="1" animBg="1" rev="0" advAuto="0" spid="432" grpId="2"/>
      <p:bldP build="whole" bldLvl="1" animBg="1" rev="0" advAuto="0" spid="436" grpId="5"/>
      <p:bldP build="whole" bldLvl="1" animBg="1" rev="0" advAuto="0" spid="437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E7E7E7"/>
            </a:gs>
            <a:gs pos="100000">
              <a:srgbClr val="F5F5F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1333499" y="19304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8" name="Shape 448"/>
          <p:cNvSpPr/>
          <p:nvPr/>
        </p:nvSpPr>
        <p:spPr>
          <a:xfrm rot="19706765">
            <a:off x="954097" y="4618558"/>
            <a:ext cx="12534901" cy="2044701"/>
          </a:xfrm>
          <a:prstGeom prst="rightArrow">
            <a:avLst>
              <a:gd name="adj1" fmla="val 53812"/>
              <a:gd name="adj2" fmla="val 47510"/>
            </a:avLst>
          </a:prstGeom>
          <a:solidFill>
            <a:srgbClr val="FFA5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449" name="Shape 449"/>
          <p:cNvSpPr/>
          <p:nvPr/>
        </p:nvSpPr>
        <p:spPr>
          <a:xfrm>
            <a:off x="4394200" y="8013700"/>
            <a:ext cx="0" cy="1309087"/>
          </a:xfrm>
          <a:prstGeom prst="line">
            <a:avLst/>
          </a:prstGeom>
          <a:ln w="25400">
            <a:solidFill>
              <a:srgbClr val="4CB9F7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0" name="Shape 450"/>
          <p:cNvSpPr/>
          <p:nvPr/>
        </p:nvSpPr>
        <p:spPr>
          <a:xfrm flipH="1">
            <a:off x="5943551" y="3601573"/>
            <a:ext cx="3424" cy="2114413"/>
          </a:xfrm>
          <a:prstGeom prst="line">
            <a:avLst/>
          </a:prstGeom>
          <a:ln w="25400">
            <a:solidFill>
              <a:srgbClr val="FF93B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1" name="Shape 451"/>
          <p:cNvSpPr/>
          <p:nvPr/>
        </p:nvSpPr>
        <p:spPr>
          <a:xfrm>
            <a:off x="7518400" y="6070600"/>
            <a:ext cx="0" cy="1309087"/>
          </a:xfrm>
          <a:prstGeom prst="line">
            <a:avLst/>
          </a:prstGeom>
          <a:ln w="25400">
            <a:solidFill>
              <a:srgbClr val="89CF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2" name="Shape 452"/>
          <p:cNvSpPr/>
          <p:nvPr/>
        </p:nvSpPr>
        <p:spPr>
          <a:xfrm flipH="1">
            <a:off x="8889998" y="2340702"/>
            <a:ext cx="43196" cy="1584584"/>
          </a:xfrm>
          <a:prstGeom prst="line">
            <a:avLst/>
          </a:prstGeom>
          <a:ln w="25400">
            <a:solidFill>
              <a:srgbClr val="FD3C25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3" name="Shape 453"/>
          <p:cNvSpPr/>
          <p:nvPr/>
        </p:nvSpPr>
        <p:spPr>
          <a:xfrm>
            <a:off x="8775700" y="3924300"/>
            <a:ext cx="9906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D3C25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54" name="Shape 454"/>
          <p:cNvSpPr/>
          <p:nvPr/>
        </p:nvSpPr>
        <p:spPr>
          <a:xfrm>
            <a:off x="5854700" y="5676900"/>
            <a:ext cx="9906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93BA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55" name="Shape 455"/>
          <p:cNvSpPr/>
          <p:nvPr/>
        </p:nvSpPr>
        <p:spPr>
          <a:xfrm>
            <a:off x="4254500" y="6654800"/>
            <a:ext cx="9906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CB9F7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6" name="Shape 456"/>
          <p:cNvSpPr/>
          <p:nvPr/>
        </p:nvSpPr>
        <p:spPr>
          <a:xfrm>
            <a:off x="7366000" y="4749800"/>
            <a:ext cx="9906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F53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57" name="Shape 457"/>
          <p:cNvSpPr/>
          <p:nvPr/>
        </p:nvSpPr>
        <p:spPr>
          <a:xfrm>
            <a:off x="8978900" y="2120900"/>
            <a:ext cx="21971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/>
            </a:pPr>
            <a:r>
              <a:rPr b="1" sz="2400"/>
              <a:t>Financiar sus estudios</a:t>
            </a:r>
          </a:p>
        </p:txBody>
      </p:sp>
      <p:sp>
        <p:nvSpPr>
          <p:cNvPr id="458" name="Shape 458"/>
          <p:cNvSpPr/>
          <p:nvPr/>
        </p:nvSpPr>
        <p:spPr>
          <a:xfrm>
            <a:off x="6019800" y="3314700"/>
            <a:ext cx="2197100" cy="15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/>
            </a:pPr>
            <a:r>
              <a:rPr b="1" sz="2400"/>
              <a:t>Formar como Misioneros</a:t>
            </a:r>
          </a:p>
        </p:txBody>
      </p:sp>
      <p:sp>
        <p:nvSpPr>
          <p:cNvPr id="459" name="Shape 459"/>
          <p:cNvSpPr/>
          <p:nvPr/>
        </p:nvSpPr>
        <p:spPr>
          <a:xfrm>
            <a:off x="7645400" y="5981700"/>
            <a:ext cx="26035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Mercadotecnia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Emprendedores</a:t>
            </a:r>
          </a:p>
        </p:txBody>
      </p:sp>
      <p:sp>
        <p:nvSpPr>
          <p:cNvPr id="460" name="Shape 460"/>
          <p:cNvSpPr/>
          <p:nvPr/>
        </p:nvSpPr>
        <p:spPr>
          <a:xfrm>
            <a:off x="2209800" y="6057900"/>
            <a:ext cx="1816100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/>
            </a:pPr>
            <a:r>
              <a:rPr b="1" sz="2400"/>
              <a:t>Capacitar</a:t>
            </a:r>
          </a:p>
        </p:txBody>
      </p:sp>
      <p:sp>
        <p:nvSpPr>
          <p:cNvPr id="461" name="Shape 461"/>
          <p:cNvSpPr/>
          <p:nvPr/>
        </p:nvSpPr>
        <p:spPr>
          <a:xfrm>
            <a:off x="571500" y="787400"/>
            <a:ext cx="1270000" cy="889000"/>
          </a:xfrm>
          <a:prstGeom prst="rect">
            <a:avLst/>
          </a:prstGeom>
          <a:solidFill>
            <a:srgbClr val="006D8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62" name="Shape 462"/>
          <p:cNvSpPr/>
          <p:nvPr/>
        </p:nvSpPr>
        <p:spPr>
          <a:xfrm>
            <a:off x="2044700" y="825500"/>
            <a:ext cx="10375900" cy="889000"/>
          </a:xfrm>
          <a:prstGeom prst="rect">
            <a:avLst/>
          </a:prstGeom>
          <a:solidFill>
            <a:srgbClr val="CAF0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3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900"/>
              <a:t>Club de Emprendedores</a:t>
            </a:r>
          </a:p>
        </p:txBody>
      </p:sp>
      <p:sp>
        <p:nvSpPr>
          <p:cNvPr id="463" name="Shape 463"/>
          <p:cNvSpPr/>
          <p:nvPr/>
        </p:nvSpPr>
        <p:spPr>
          <a:xfrm>
            <a:off x="2603500" y="7670800"/>
            <a:ext cx="9906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18CFE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64" name="Shape 464"/>
          <p:cNvSpPr/>
          <p:nvPr/>
        </p:nvSpPr>
        <p:spPr>
          <a:xfrm flipH="1">
            <a:off x="2171699" y="5819378"/>
            <a:ext cx="45245" cy="1979408"/>
          </a:xfrm>
          <a:prstGeom prst="line">
            <a:avLst/>
          </a:prstGeom>
          <a:ln w="25400">
            <a:solidFill>
              <a:srgbClr val="B18CFE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4521200" y="8255000"/>
            <a:ext cx="1968500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b="1"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/>
            </a:pPr>
            <a:r>
              <a:rPr b="1" sz="2400"/>
              <a:t>Entrenar</a:t>
            </a:r>
          </a:p>
        </p:txBody>
      </p:sp>
      <p:sp>
        <p:nvSpPr>
          <p:cNvPr id="466" name="Shape 466"/>
          <p:cNvSpPr/>
          <p:nvPr/>
        </p:nvSpPr>
        <p:spPr>
          <a:xfrm>
            <a:off x="6756400" y="8191500"/>
            <a:ext cx="6134100" cy="800100"/>
          </a:xfrm>
          <a:prstGeom prst="roundRect">
            <a:avLst>
              <a:gd name="adj" fmla="val 23810"/>
            </a:avLst>
          </a:prstGeom>
          <a:solidFill>
            <a:srgbClr val="E32400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300">
                <a:solidFill>
                  <a:srgbClr val="F5EC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00">
                <a:solidFill>
                  <a:srgbClr val="F5EC00"/>
                </a:solidFill>
              </a:rPr>
              <a:t>Una Constitución como guía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"/>
                                        <p:tgtEl>
                                          <p:spTgt spid="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8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4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16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4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3"/>
      <p:bldP build="whole" bldLvl="1" animBg="1" rev="0" advAuto="0" spid="457" grpId="5"/>
      <p:bldP build="whole" bldLvl="1" animBg="1" rev="0" advAuto="0" spid="466" grpId="6"/>
      <p:bldP build="whole" bldLvl="1" animBg="1" rev="0" advAuto="0" spid="459" grpId="4"/>
      <p:bldP build="p" bldLvl="5" animBg="1" rev="0" advAuto="0" spid="460" grpId="1"/>
      <p:bldP build="whole" bldLvl="1" animBg="1" rev="0" advAuto="0" spid="46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-88900" y="1982179"/>
            <a:ext cx="1315720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172" fill="norm" stroke="1" extrusionOk="0">
                <a:moveTo>
                  <a:pt x="0" y="9344"/>
                </a:moveTo>
                <a:cubicBezTo>
                  <a:pt x="0" y="9344"/>
                  <a:pt x="4319" y="-6636"/>
                  <a:pt x="8132" y="3198"/>
                </a:cubicBezTo>
                <a:cubicBezTo>
                  <a:pt x="11946" y="13033"/>
                  <a:pt x="11377" y="13285"/>
                  <a:pt x="13519" y="14125"/>
                </a:cubicBezTo>
                <a:cubicBezTo>
                  <a:pt x="15662" y="14964"/>
                  <a:pt x="19682" y="4276"/>
                  <a:pt x="21600" y="5475"/>
                </a:cubicBezTo>
              </a:path>
            </a:pathLst>
          </a:custGeom>
          <a:ln w="76200">
            <a:solidFill>
              <a:srgbClr val="1A15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69" name="Shape 469"/>
          <p:cNvSpPr/>
          <p:nvPr>
            <p:ph type="title"/>
          </p:nvPr>
        </p:nvSpPr>
        <p:spPr>
          <a:xfrm>
            <a:off x="1625600" y="723900"/>
            <a:ext cx="10833100" cy="1066800"/>
          </a:xfrm>
          <a:prstGeom prst="rect">
            <a:avLst/>
          </a:prstGeom>
          <a:solidFill>
            <a:srgbClr val="FFFBB9"/>
          </a:solidFill>
          <a:ln w="9525">
            <a:bevel/>
          </a:ln>
        </p:spPr>
        <p:txBody>
          <a:bodyPr anchor="b"/>
          <a:lstStyle>
            <a:lvl1pPr>
              <a:defRPr b="1" sz="4800">
                <a:solidFill>
                  <a:srgbClr val="006D8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06D8F"/>
                </a:solidFill>
              </a:rPr>
              <a:t>Plan de Becas</a:t>
            </a:r>
          </a:p>
        </p:txBody>
      </p:sp>
      <p:grpSp>
        <p:nvGrpSpPr>
          <p:cNvPr id="473" name="Group 473"/>
          <p:cNvGrpSpPr/>
          <p:nvPr/>
        </p:nvGrpSpPr>
        <p:grpSpPr>
          <a:xfrm>
            <a:off x="6019800" y="6870700"/>
            <a:ext cx="1498601" cy="1676400"/>
            <a:chOff x="0" y="0"/>
            <a:chExt cx="1498600" cy="1676399"/>
          </a:xfrm>
        </p:grpSpPr>
        <p:sp>
          <p:nvSpPr>
            <p:cNvPr id="470" name="Shape 470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71" name="Shape 471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72" name="Shape 472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9F00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7%</a:t>
              </a:r>
            </a:p>
          </p:txBody>
        </p:sp>
      </p:grpSp>
      <p:grpSp>
        <p:nvGrpSpPr>
          <p:cNvPr id="477" name="Group 477"/>
          <p:cNvGrpSpPr/>
          <p:nvPr/>
        </p:nvGrpSpPr>
        <p:grpSpPr>
          <a:xfrm>
            <a:off x="5715000" y="3898900"/>
            <a:ext cx="1498601" cy="1676400"/>
            <a:chOff x="0" y="0"/>
            <a:chExt cx="1498600" cy="1676399"/>
          </a:xfrm>
        </p:grpSpPr>
        <p:sp>
          <p:nvSpPr>
            <p:cNvPr id="474" name="Shape 474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76" name="Shape 476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32400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22%</a:t>
              </a:r>
            </a:p>
          </p:txBody>
        </p:sp>
      </p:grpSp>
      <p:grpSp>
        <p:nvGrpSpPr>
          <p:cNvPr id="481" name="Group 481"/>
          <p:cNvGrpSpPr/>
          <p:nvPr/>
        </p:nvGrpSpPr>
        <p:grpSpPr>
          <a:xfrm>
            <a:off x="11303000" y="3886200"/>
            <a:ext cx="1498601" cy="1676400"/>
            <a:chOff x="0" y="0"/>
            <a:chExt cx="1498600" cy="1676399"/>
          </a:xfrm>
        </p:grpSpPr>
        <p:sp>
          <p:nvSpPr>
            <p:cNvPr id="478" name="Shape 478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AA7E5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16%</a:t>
              </a:r>
            </a:p>
          </p:txBody>
        </p:sp>
      </p:grpSp>
      <p:grpSp>
        <p:nvGrpSpPr>
          <p:cNvPr id="485" name="Group 485"/>
          <p:cNvGrpSpPr/>
          <p:nvPr/>
        </p:nvGrpSpPr>
        <p:grpSpPr>
          <a:xfrm>
            <a:off x="11061700" y="6875933"/>
            <a:ext cx="1498601" cy="1676401"/>
            <a:chOff x="0" y="0"/>
            <a:chExt cx="1498600" cy="1676399"/>
          </a:xfrm>
        </p:grpSpPr>
        <p:sp>
          <p:nvSpPr>
            <p:cNvPr id="482" name="Shape 482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83" name="Shape 483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484" name="Shape 484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6DA03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>
                  <a:solidFill>
                    <a:srgbClr val="263E0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263E0F"/>
                  </a:solidFill>
                </a:rPr>
                <a:t>45%</a:t>
              </a:r>
            </a:p>
          </p:txBody>
        </p:sp>
      </p:grpSp>
      <p:sp>
        <p:nvSpPr>
          <p:cNvPr id="486" name="Shape 486"/>
          <p:cNvSpPr/>
          <p:nvPr/>
        </p:nvSpPr>
        <p:spPr>
          <a:xfrm rot="10800000">
            <a:off x="8092347" y="3903462"/>
            <a:ext cx="2330120" cy="228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825" fill="norm" stroke="1" extrusionOk="0">
                <a:moveTo>
                  <a:pt x="21600" y="0"/>
                </a:moveTo>
                <a:cubicBezTo>
                  <a:pt x="21600" y="0"/>
                  <a:pt x="14761" y="21600"/>
                  <a:pt x="0" y="747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7" name="Shape 487"/>
          <p:cNvSpPr/>
          <p:nvPr/>
        </p:nvSpPr>
        <p:spPr>
          <a:xfrm>
            <a:off x="8120657" y="7696466"/>
            <a:ext cx="2690880" cy="276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124" fill="norm" stroke="1" extrusionOk="0">
                <a:moveTo>
                  <a:pt x="0" y="10124"/>
                </a:moveTo>
                <a:cubicBezTo>
                  <a:pt x="0" y="10124"/>
                  <a:pt x="6794" y="-11476"/>
                  <a:pt x="21600" y="8424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8" name="Shape 488"/>
          <p:cNvSpPr/>
          <p:nvPr/>
        </p:nvSpPr>
        <p:spPr>
          <a:xfrm rot="5400000">
            <a:off x="5900631" y="6040332"/>
            <a:ext cx="1130301" cy="11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270" fill="norm" stroke="1" extrusionOk="0">
                <a:moveTo>
                  <a:pt x="21600" y="0"/>
                </a:moveTo>
                <a:cubicBezTo>
                  <a:pt x="21600" y="0"/>
                  <a:pt x="14827" y="21600"/>
                  <a:pt x="0" y="2149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9" name="Shape 489"/>
          <p:cNvSpPr/>
          <p:nvPr/>
        </p:nvSpPr>
        <p:spPr>
          <a:xfrm rot="16200000">
            <a:off x="11384068" y="6141932"/>
            <a:ext cx="1130301" cy="11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270" fill="norm" stroke="1" extrusionOk="0">
                <a:moveTo>
                  <a:pt x="21600" y="0"/>
                </a:moveTo>
                <a:cubicBezTo>
                  <a:pt x="21600" y="0"/>
                  <a:pt x="14827" y="21600"/>
                  <a:pt x="0" y="2149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90" name="Shape 490"/>
          <p:cNvSpPr/>
          <p:nvPr/>
        </p:nvSpPr>
        <p:spPr>
          <a:xfrm>
            <a:off x="787400" y="3048000"/>
            <a:ext cx="3835400" cy="454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b="1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Matrícula</a:t>
            </a:r>
            <a:endParaRPr b="1"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b="1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Enseñanza</a:t>
            </a:r>
            <a:endParaRPr b="1"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b="1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Hospedaje</a:t>
            </a:r>
            <a:endParaRPr b="1"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b="1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Alimentación</a:t>
            </a:r>
            <a:endParaRPr b="1"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b="1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(Internado)</a:t>
            </a:r>
          </a:p>
        </p:txBody>
      </p:sp>
      <p:sp>
        <p:nvSpPr>
          <p:cNvPr id="491" name="Shape 491"/>
          <p:cNvSpPr/>
          <p:nvPr/>
        </p:nvSpPr>
        <p:spPr>
          <a:xfrm>
            <a:off x="7460465" y="2774950"/>
            <a:ext cx="3748127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4800"/>
              <a:t>Bonificación</a:t>
            </a:r>
          </a:p>
        </p:txBody>
      </p:sp>
      <p:sp>
        <p:nvSpPr>
          <p:cNvPr id="492" name="Shape 492"/>
          <p:cNvSpPr/>
          <p:nvPr/>
        </p:nvSpPr>
        <p:spPr>
          <a:xfrm>
            <a:off x="7137400" y="4127500"/>
            <a:ext cx="1965127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Universidad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Colegio</a:t>
            </a:r>
          </a:p>
        </p:txBody>
      </p:sp>
      <p:sp>
        <p:nvSpPr>
          <p:cNvPr id="493" name="Shape 493"/>
          <p:cNvSpPr/>
          <p:nvPr/>
        </p:nvSpPr>
        <p:spPr>
          <a:xfrm>
            <a:off x="9410700" y="4064000"/>
            <a:ext cx="1936999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Casa 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Publicadora</a:t>
            </a:r>
          </a:p>
        </p:txBody>
      </p:sp>
      <p:sp>
        <p:nvSpPr>
          <p:cNvPr id="494" name="Shape 494"/>
          <p:cNvSpPr/>
          <p:nvPr/>
        </p:nvSpPr>
        <p:spPr>
          <a:xfrm>
            <a:off x="7531100" y="7137400"/>
            <a:ext cx="1210271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Campo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b="1" sz="2400">
                <a:latin typeface="Gill Sans"/>
                <a:ea typeface="Gill Sans"/>
                <a:cs typeface="Gill Sans"/>
                <a:sym typeface="Gill Sans"/>
              </a:rPr>
              <a:t>Local</a:t>
            </a:r>
          </a:p>
        </p:txBody>
      </p:sp>
      <p:sp>
        <p:nvSpPr>
          <p:cNvPr id="495" name="Shape 495"/>
          <p:cNvSpPr/>
          <p:nvPr/>
        </p:nvSpPr>
        <p:spPr>
          <a:xfrm>
            <a:off x="10045700" y="7385049"/>
            <a:ext cx="9233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/>
            </a:pPr>
            <a:r>
              <a:rPr b="1" sz="2400"/>
              <a:t>Total</a:t>
            </a:r>
          </a:p>
        </p:txBody>
      </p:sp>
      <p:sp>
        <p:nvSpPr>
          <p:cNvPr id="496" name="Shape 496"/>
          <p:cNvSpPr/>
          <p:nvPr/>
        </p:nvSpPr>
        <p:spPr>
          <a:xfrm>
            <a:off x="152400" y="8870950"/>
            <a:ext cx="128524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b="1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Condiciones: </a:t>
            </a:r>
            <a:r>
              <a:rPr b="1" sz="3300">
                <a:latin typeface="Helvetica Neue Light"/>
                <a:ea typeface="Helvetica Neue Light"/>
                <a:cs typeface="Helvetica Neue Light"/>
                <a:sym typeface="Helvetica Neue Light"/>
              </a:rPr>
              <a:t>Ventas, horas trabajo, diezmos, informes...</a:t>
            </a:r>
          </a:p>
        </p:txBody>
      </p:sp>
      <p:sp>
        <p:nvSpPr>
          <p:cNvPr id="497" name="Shape 497"/>
          <p:cNvSpPr/>
          <p:nvPr/>
        </p:nvSpPr>
        <p:spPr>
          <a:xfrm>
            <a:off x="215900" y="863600"/>
            <a:ext cx="1270000" cy="889000"/>
          </a:xfrm>
          <a:prstGeom prst="rect">
            <a:avLst/>
          </a:prstGeom>
          <a:solidFill>
            <a:srgbClr val="006D8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0" name="Shape 500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Page  | September 12 | Name of the document goes here</a:t>
            </a:r>
          </a:p>
        </p:txBody>
      </p:sp>
      <p:sp>
        <p:nvSpPr>
          <p:cNvPr id="501" name="Shape 501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2" name="Shape 502"/>
          <p:cNvSpPr/>
          <p:nvPr>
            <p:ph type="title" idx="4294967295"/>
          </p:nvPr>
        </p:nvSpPr>
        <p:spPr>
          <a:xfrm>
            <a:off x="1049599" y="569457"/>
            <a:ext cx="10905602" cy="875521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b"/>
          <a:lstStyle>
            <a:lvl1pPr defTabSz="1300480">
              <a:defRPr b="1" sz="35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5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CONDICIONES PARA RECIBIR BONIFICACIÓN</a:t>
            </a:r>
          </a:p>
        </p:txBody>
      </p:sp>
      <p:sp>
        <p:nvSpPr>
          <p:cNvPr id="503" name="Shape 503"/>
          <p:cNvSpPr/>
          <p:nvPr/>
        </p:nvSpPr>
        <p:spPr>
          <a:xfrm>
            <a:off x="6413767" y="2736623"/>
            <a:ext cx="5394064" cy="2048001"/>
          </a:xfrm>
          <a:prstGeom prst="rect">
            <a:avLst/>
          </a:prstGeom>
          <a:ln w="13546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126435" rIns="126435" bIns="126435"/>
          <a:lstStyle/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CANTIDAD MÍNIMA DE BONIFICACIÓN</a:t>
            </a:r>
          </a:p>
        </p:txBody>
      </p:sp>
      <p:sp>
        <p:nvSpPr>
          <p:cNvPr id="504" name="Shape 504"/>
          <p:cNvSpPr/>
          <p:nvPr/>
        </p:nvSpPr>
        <p:spPr>
          <a:xfrm>
            <a:off x="883658" y="2736623"/>
            <a:ext cx="5394064" cy="2048001"/>
          </a:xfrm>
          <a:prstGeom prst="rect">
            <a:avLst/>
          </a:prstGeom>
          <a:ln w="13546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RETIRO DE FONDOS</a:t>
            </a:r>
          </a:p>
        </p:txBody>
      </p:sp>
      <p:sp>
        <p:nvSpPr>
          <p:cNvPr id="505" name="Shape 505"/>
          <p:cNvSpPr/>
          <p:nvPr/>
        </p:nvSpPr>
        <p:spPr>
          <a:xfrm>
            <a:off x="883658" y="7153867"/>
            <a:ext cx="5394064" cy="2048001"/>
          </a:xfrm>
          <a:prstGeom prst="rect">
            <a:avLst/>
          </a:prstGeom>
          <a:ln w="13546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BONIFICACIÓN PARA</a:t>
            </a:r>
            <a:endParaRPr b="1"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ESTUDIANTES QUE</a:t>
            </a:r>
            <a:endParaRPr b="1"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COLPORTAN EN EL</a:t>
            </a:r>
            <a:endParaRPr b="1"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EXTRANJERO</a:t>
            </a:r>
          </a:p>
        </p:txBody>
      </p:sp>
      <p:sp>
        <p:nvSpPr>
          <p:cNvPr id="506" name="Shape 506"/>
          <p:cNvSpPr/>
          <p:nvPr/>
        </p:nvSpPr>
        <p:spPr>
          <a:xfrm>
            <a:off x="883658" y="4961369"/>
            <a:ext cx="5394064" cy="2048001"/>
          </a:xfrm>
          <a:prstGeom prst="rect">
            <a:avLst/>
          </a:prstGeom>
          <a:ln w="13546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BENEFICIARIOS DE </a:t>
            </a:r>
            <a:endParaRPr b="1"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LA BECA</a:t>
            </a:r>
          </a:p>
        </p:txBody>
      </p:sp>
      <p:sp>
        <p:nvSpPr>
          <p:cNvPr id="507" name="Shape 507"/>
          <p:cNvSpPr/>
          <p:nvPr/>
        </p:nvSpPr>
        <p:spPr>
          <a:xfrm>
            <a:off x="6413767" y="7153867"/>
            <a:ext cx="5394064" cy="2048001"/>
          </a:xfrm>
          <a:prstGeom prst="rect">
            <a:avLst/>
          </a:prstGeom>
          <a:ln w="13546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GASTOS DE PASAJE </a:t>
            </a:r>
            <a:endParaRPr b="1"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PARA LOS ESTUDIANTES</a:t>
            </a:r>
          </a:p>
        </p:txBody>
      </p:sp>
      <p:sp>
        <p:nvSpPr>
          <p:cNvPr id="508" name="Shape 508"/>
          <p:cNvSpPr/>
          <p:nvPr/>
        </p:nvSpPr>
        <p:spPr>
          <a:xfrm>
            <a:off x="6413767" y="4961369"/>
            <a:ext cx="5394064" cy="2048001"/>
          </a:xfrm>
          <a:prstGeom prst="rect">
            <a:avLst/>
          </a:prstGeom>
          <a:ln w="13546">
            <a:solidFill>
              <a:srgbClr val="7979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NÚMERO MÁXIMO </a:t>
            </a:r>
            <a:endParaRPr b="1"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r" defTabSz="1300480">
              <a:lnSpc>
                <a:spcPct val="90000"/>
              </a:lnSpc>
              <a:spcBef>
                <a:spcPts val="400"/>
              </a:spcBef>
              <a:defRPr sz="1800"/>
            </a:pPr>
            <a:r>
              <a:rPr b="1"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 BECAS</a:t>
            </a:r>
          </a:p>
        </p:txBody>
      </p:sp>
      <p:sp>
        <p:nvSpPr>
          <p:cNvPr id="509" name="Shape 509"/>
          <p:cNvSpPr/>
          <p:nvPr/>
        </p:nvSpPr>
        <p:spPr>
          <a:xfrm>
            <a:off x="4287324" y="3931433"/>
            <a:ext cx="4096001" cy="4096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BA22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12" name="Group 512"/>
          <p:cNvGrpSpPr/>
          <p:nvPr/>
        </p:nvGrpSpPr>
        <p:grpSpPr>
          <a:xfrm>
            <a:off x="4822324" y="4569733"/>
            <a:ext cx="3035302" cy="2819401"/>
            <a:chOff x="0" y="0"/>
            <a:chExt cx="3035300" cy="2819400"/>
          </a:xfrm>
        </p:grpSpPr>
        <p:sp>
          <p:nvSpPr>
            <p:cNvPr id="510" name="Shape 510"/>
            <p:cNvSpPr/>
            <p:nvPr/>
          </p:nvSpPr>
          <p:spPr>
            <a:xfrm>
              <a:off x="0" y="-1"/>
              <a:ext cx="3035301" cy="281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5EAD9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1" name="Shape 511"/>
            <p:cNvSpPr/>
            <p:nvPr/>
          </p:nvSpPr>
          <p:spPr>
            <a:xfrm>
              <a:off x="446863" y="1228859"/>
              <a:ext cx="2141573" cy="361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062" tIns="18062" rIns="18062" bIns="18062" numCol="1" anchor="ctr">
              <a:noAutofit/>
            </a:bodyPr>
            <a:lstStyle>
              <a:lvl1pPr defTabSz="1300480">
                <a:lnSpc>
                  <a:spcPct val="90000"/>
                </a:lnSpc>
                <a:defRPr b="1" sz="2275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275">
                  <a:uFill>
                    <a:solidFill/>
                  </a:uFill>
                </a:rPr>
                <a:t>CONDICIONES</a:t>
              </a:r>
            </a:p>
          </p:txBody>
        </p:sp>
      </p:grp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1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851400"/>
            <a:ext cx="13474700" cy="2667000"/>
          </a:xfrm>
          <a:prstGeom prst="rect">
            <a:avLst/>
          </a:prstGeom>
        </p:spPr>
      </p:pic>
      <p:grpSp>
        <p:nvGrpSpPr>
          <p:cNvPr id="519" name="Group 519"/>
          <p:cNvGrpSpPr/>
          <p:nvPr/>
        </p:nvGrpSpPr>
        <p:grpSpPr>
          <a:xfrm>
            <a:off x="2946400" y="5308600"/>
            <a:ext cx="1574800" cy="1898650"/>
            <a:chOff x="0" y="0"/>
            <a:chExt cx="1574800" cy="1898650"/>
          </a:xfrm>
        </p:grpSpPr>
        <p:sp>
          <p:nvSpPr>
            <p:cNvPr id="516" name="Shape 516"/>
            <p:cNvSpPr/>
            <p:nvPr/>
          </p:nvSpPr>
          <p:spPr>
            <a:xfrm>
              <a:off x="0" y="476250"/>
              <a:ext cx="787400" cy="14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6943"/>
                  </a:lnTo>
                  <a:lnTo>
                    <a:pt x="348" y="0"/>
                  </a:lnTo>
                  <a:lnTo>
                    <a:pt x="0" y="1407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B82E">
                <a:alpha val="75000"/>
              </a:srgb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17" name="Shape 517"/>
            <p:cNvSpPr/>
            <p:nvPr/>
          </p:nvSpPr>
          <p:spPr>
            <a:xfrm flipH="1">
              <a:off x="787400" y="476250"/>
              <a:ext cx="787400" cy="14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6943"/>
                  </a:lnTo>
                  <a:lnTo>
                    <a:pt x="348" y="0"/>
                  </a:lnTo>
                  <a:lnTo>
                    <a:pt x="0" y="1407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B82E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18" name="Shape 518"/>
            <p:cNvSpPr/>
            <p:nvPr/>
          </p:nvSpPr>
          <p:spPr>
            <a:xfrm>
              <a:off x="9525" y="0"/>
              <a:ext cx="1558925" cy="93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83"/>
                  </a:moveTo>
                  <a:lnTo>
                    <a:pt x="10734" y="21600"/>
                  </a:lnTo>
                  <a:lnTo>
                    <a:pt x="21600" y="11129"/>
                  </a:lnTo>
                  <a:lnTo>
                    <a:pt x="10998" y="0"/>
                  </a:lnTo>
                  <a:lnTo>
                    <a:pt x="0" y="10983"/>
                  </a:lnTo>
                  <a:close/>
                </a:path>
              </a:pathLst>
            </a:custGeom>
            <a:solidFill>
              <a:srgbClr val="FFB82E">
                <a:alpha val="90000"/>
              </a:srgb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520" name="Shape 520"/>
          <p:cNvSpPr/>
          <p:nvPr/>
        </p:nvSpPr>
        <p:spPr>
          <a:xfrm>
            <a:off x="2056114" y="6776977"/>
            <a:ext cx="1257301" cy="8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9834" y="2558"/>
                </a:lnTo>
                <a:lnTo>
                  <a:pt x="11941" y="6253"/>
                </a:lnTo>
                <a:lnTo>
                  <a:pt x="0" y="17621"/>
                </a:lnTo>
                <a:lnTo>
                  <a:pt x="3337" y="21600"/>
                </a:lnTo>
                <a:lnTo>
                  <a:pt x="15102" y="10232"/>
                </a:lnTo>
                <a:lnTo>
                  <a:pt x="18088" y="11653"/>
                </a:lnTo>
                <a:lnTo>
                  <a:pt x="21600" y="0"/>
                </a:lnTo>
                <a:close/>
              </a:path>
            </a:pathLst>
          </a:custGeom>
          <a:solidFill>
            <a:srgbClr val="FF6A00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2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21" name="Shape 521"/>
          <p:cNvSpPr/>
          <p:nvPr>
            <p:ph type="title" idx="4294967295"/>
          </p:nvPr>
        </p:nvSpPr>
        <p:spPr>
          <a:xfrm>
            <a:off x="1562100" y="1003300"/>
            <a:ext cx="10668000" cy="1041400"/>
          </a:xfrm>
          <a:prstGeom prst="rect">
            <a:avLst/>
          </a:prstGeom>
          <a:solidFill>
            <a:srgbClr val="61177C"/>
          </a:solidFill>
        </p:spPr>
        <p:txBody>
          <a:bodyPr lIns="0" tIns="0" rIns="0" bIns="0" anchor="b"/>
          <a:lstStyle>
            <a:lvl1pPr algn="l" defTabSz="584200">
              <a:defRPr sz="6000">
                <a:solidFill>
                  <a:srgbClr val="FECB3E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ECB3E"/>
                </a:solidFill>
              </a:rPr>
              <a:t>Directores Asociados...</a:t>
            </a:r>
          </a:p>
        </p:txBody>
      </p:sp>
      <p:grpSp>
        <p:nvGrpSpPr>
          <p:cNvPr id="525" name="Group 525"/>
          <p:cNvGrpSpPr/>
          <p:nvPr/>
        </p:nvGrpSpPr>
        <p:grpSpPr>
          <a:xfrm>
            <a:off x="533400" y="6750050"/>
            <a:ext cx="1574800" cy="1898650"/>
            <a:chOff x="0" y="0"/>
            <a:chExt cx="1574800" cy="1898650"/>
          </a:xfrm>
        </p:grpSpPr>
        <p:sp>
          <p:nvSpPr>
            <p:cNvPr id="522" name="Shape 522"/>
            <p:cNvSpPr/>
            <p:nvPr/>
          </p:nvSpPr>
          <p:spPr>
            <a:xfrm>
              <a:off x="0" y="476250"/>
              <a:ext cx="787400" cy="14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6943"/>
                  </a:lnTo>
                  <a:lnTo>
                    <a:pt x="348" y="0"/>
                  </a:lnTo>
                  <a:lnTo>
                    <a:pt x="0" y="1407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8D0EE">
                <a:alpha val="75000"/>
              </a:srgb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23" name="Shape 523"/>
            <p:cNvSpPr/>
            <p:nvPr/>
          </p:nvSpPr>
          <p:spPr>
            <a:xfrm flipH="1">
              <a:off x="787400" y="476250"/>
              <a:ext cx="787400" cy="14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6943"/>
                  </a:lnTo>
                  <a:lnTo>
                    <a:pt x="348" y="0"/>
                  </a:lnTo>
                  <a:lnTo>
                    <a:pt x="0" y="1407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8D0EE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24" name="Shape 524"/>
            <p:cNvSpPr/>
            <p:nvPr/>
          </p:nvSpPr>
          <p:spPr>
            <a:xfrm>
              <a:off x="9525" y="0"/>
              <a:ext cx="1558925" cy="93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83"/>
                  </a:moveTo>
                  <a:lnTo>
                    <a:pt x="10734" y="21600"/>
                  </a:lnTo>
                  <a:lnTo>
                    <a:pt x="21600" y="11129"/>
                  </a:lnTo>
                  <a:lnTo>
                    <a:pt x="10998" y="0"/>
                  </a:lnTo>
                  <a:lnTo>
                    <a:pt x="0" y="10983"/>
                  </a:lnTo>
                  <a:close/>
                </a:path>
              </a:pathLst>
            </a:custGeom>
            <a:solidFill>
              <a:srgbClr val="08D0EE">
                <a:alpha val="90000"/>
              </a:srgb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529" name="Group 529"/>
          <p:cNvGrpSpPr/>
          <p:nvPr/>
        </p:nvGrpSpPr>
        <p:grpSpPr>
          <a:xfrm>
            <a:off x="5308600" y="3771900"/>
            <a:ext cx="1574800" cy="1898650"/>
            <a:chOff x="0" y="0"/>
            <a:chExt cx="1574800" cy="1898650"/>
          </a:xfrm>
        </p:grpSpPr>
        <p:sp>
          <p:nvSpPr>
            <p:cNvPr id="526" name="Shape 526"/>
            <p:cNvSpPr/>
            <p:nvPr/>
          </p:nvSpPr>
          <p:spPr>
            <a:xfrm>
              <a:off x="0" y="476250"/>
              <a:ext cx="787400" cy="14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6943"/>
                  </a:lnTo>
                  <a:lnTo>
                    <a:pt x="348" y="0"/>
                  </a:lnTo>
                  <a:lnTo>
                    <a:pt x="0" y="1407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2D846">
                <a:alpha val="75000"/>
              </a:srgb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27" name="Shape 527"/>
            <p:cNvSpPr/>
            <p:nvPr/>
          </p:nvSpPr>
          <p:spPr>
            <a:xfrm flipH="1">
              <a:off x="787400" y="476250"/>
              <a:ext cx="787400" cy="14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6943"/>
                  </a:lnTo>
                  <a:lnTo>
                    <a:pt x="348" y="0"/>
                  </a:lnTo>
                  <a:lnTo>
                    <a:pt x="0" y="1407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2D846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28" name="Shape 528"/>
            <p:cNvSpPr/>
            <p:nvPr/>
          </p:nvSpPr>
          <p:spPr>
            <a:xfrm>
              <a:off x="9525" y="0"/>
              <a:ext cx="1558925" cy="93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83"/>
                  </a:moveTo>
                  <a:lnTo>
                    <a:pt x="10734" y="21600"/>
                  </a:lnTo>
                  <a:lnTo>
                    <a:pt x="21600" y="11129"/>
                  </a:lnTo>
                  <a:lnTo>
                    <a:pt x="10998" y="0"/>
                  </a:lnTo>
                  <a:lnTo>
                    <a:pt x="0" y="10983"/>
                  </a:lnTo>
                  <a:close/>
                </a:path>
              </a:pathLst>
            </a:custGeom>
            <a:solidFill>
              <a:srgbClr val="A2D846">
                <a:alpha val="90000"/>
              </a:srgb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530" name="Shape 530"/>
          <p:cNvSpPr/>
          <p:nvPr/>
        </p:nvSpPr>
        <p:spPr>
          <a:xfrm>
            <a:off x="1540885" y="7581900"/>
            <a:ext cx="3685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01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4013"/>
                </a:solidFill>
              </a:rPr>
              <a:t>1</a:t>
            </a:r>
          </a:p>
        </p:txBody>
      </p:sp>
      <p:sp>
        <p:nvSpPr>
          <p:cNvPr id="531" name="Shape 531"/>
          <p:cNvSpPr/>
          <p:nvPr/>
        </p:nvSpPr>
        <p:spPr>
          <a:xfrm>
            <a:off x="3949700" y="6172200"/>
            <a:ext cx="3685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553D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53D00"/>
                </a:solidFill>
              </a:rPr>
              <a:t>2</a:t>
            </a:r>
          </a:p>
        </p:txBody>
      </p:sp>
      <p:sp>
        <p:nvSpPr>
          <p:cNvPr id="532" name="Shape 532"/>
          <p:cNvSpPr/>
          <p:nvPr/>
        </p:nvSpPr>
        <p:spPr>
          <a:xfrm>
            <a:off x="6311900" y="4546600"/>
            <a:ext cx="3685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38571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8571A"/>
                </a:solidFill>
              </a:rPr>
              <a:t>3</a:t>
            </a:r>
          </a:p>
        </p:txBody>
      </p:sp>
      <p:sp>
        <p:nvSpPr>
          <p:cNvPr id="533" name="Shape 533"/>
          <p:cNvSpPr/>
          <p:nvPr/>
        </p:nvSpPr>
        <p:spPr>
          <a:xfrm>
            <a:off x="4470400" y="5283200"/>
            <a:ext cx="1257300" cy="83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9834" y="2558"/>
                </a:lnTo>
                <a:lnTo>
                  <a:pt x="11941" y="6253"/>
                </a:lnTo>
                <a:lnTo>
                  <a:pt x="0" y="17621"/>
                </a:lnTo>
                <a:lnTo>
                  <a:pt x="3337" y="21600"/>
                </a:lnTo>
                <a:lnTo>
                  <a:pt x="15102" y="10232"/>
                </a:lnTo>
                <a:lnTo>
                  <a:pt x="18088" y="11653"/>
                </a:lnTo>
                <a:lnTo>
                  <a:pt x="21600" y="0"/>
                </a:lnTo>
                <a:close/>
              </a:path>
            </a:pathLst>
          </a:custGeom>
          <a:solidFill>
            <a:srgbClr val="FF6A00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2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34" name="Shape 534"/>
          <p:cNvSpPr/>
          <p:nvPr/>
        </p:nvSpPr>
        <p:spPr>
          <a:xfrm flipV="1">
            <a:off x="6642100" y="5283184"/>
            <a:ext cx="1394911" cy="16"/>
          </a:xfrm>
          <a:prstGeom prst="line">
            <a:avLst/>
          </a:prstGeom>
          <a:ln w="127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5" name="Shape 535"/>
          <p:cNvSpPr/>
          <p:nvPr/>
        </p:nvSpPr>
        <p:spPr>
          <a:xfrm>
            <a:off x="4261908" y="6905294"/>
            <a:ext cx="1213909" cy="51661"/>
          </a:xfrm>
          <a:prstGeom prst="line">
            <a:avLst/>
          </a:prstGeom>
          <a:ln w="127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6" name="Shape 536"/>
          <p:cNvSpPr/>
          <p:nvPr/>
        </p:nvSpPr>
        <p:spPr>
          <a:xfrm>
            <a:off x="2133600" y="8343913"/>
            <a:ext cx="1386947" cy="79562"/>
          </a:xfrm>
          <a:prstGeom prst="line">
            <a:avLst/>
          </a:prstGeom>
          <a:ln w="127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39" name="Group 539"/>
          <p:cNvGrpSpPr/>
          <p:nvPr/>
        </p:nvGrpSpPr>
        <p:grpSpPr>
          <a:xfrm>
            <a:off x="7232046" y="4756150"/>
            <a:ext cx="5473701" cy="1511300"/>
            <a:chOff x="-50800" y="-50800"/>
            <a:chExt cx="5473700" cy="1511300"/>
          </a:xfrm>
        </p:grpSpPr>
        <p:sp>
          <p:nvSpPr>
            <p:cNvPr id="538" name="Shape 538"/>
            <p:cNvSpPr/>
            <p:nvPr/>
          </p:nvSpPr>
          <p:spPr>
            <a:xfrm>
              <a:off x="0" y="0"/>
              <a:ext cx="5372100" cy="1409700"/>
            </a:xfrm>
            <a:prstGeom prst="rect">
              <a:avLst/>
            </a:prstGeom>
            <a:solidFill>
              <a:srgbClr val="B1DD8C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defRPr b="1" sz="2700">
                  <a:solidFill>
                    <a:srgbClr val="38571A"/>
                  </a:solidFill>
                  <a:uFill>
                    <a:solidFill>
                      <a:srgbClr val="38571A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700">
                  <a:solidFill>
                    <a:srgbClr val="38571A"/>
                  </a:solidFill>
                  <a:uFill>
                    <a:solidFill>
                      <a:srgbClr val="38571A"/>
                    </a:solidFill>
                  </a:uFill>
                </a:rPr>
                <a:t>Que el 50% de su grupo deposite el 25% de beca como mínimo</a:t>
              </a:r>
            </a:p>
          </p:txBody>
        </p:sp>
        <p:pic>
          <p:nvPicPr>
            <p:cNvPr id="53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0800" y="-50800"/>
              <a:ext cx="5473700" cy="1511300"/>
            </a:xfrm>
            <a:prstGeom prst="rect">
              <a:avLst/>
            </a:prstGeom>
            <a:effectLst/>
          </p:spPr>
        </p:pic>
      </p:grpSp>
      <p:grpSp>
        <p:nvGrpSpPr>
          <p:cNvPr id="542" name="Group 542"/>
          <p:cNvGrpSpPr/>
          <p:nvPr/>
        </p:nvGrpSpPr>
        <p:grpSpPr>
          <a:xfrm>
            <a:off x="5514716" y="6534150"/>
            <a:ext cx="6908801" cy="1130300"/>
            <a:chOff x="-50800" y="-50800"/>
            <a:chExt cx="6908800" cy="1130300"/>
          </a:xfrm>
        </p:grpSpPr>
        <p:sp>
          <p:nvSpPr>
            <p:cNvPr id="541" name="Shape 541"/>
            <p:cNvSpPr/>
            <p:nvPr/>
          </p:nvSpPr>
          <p:spPr>
            <a:xfrm>
              <a:off x="0" y="0"/>
              <a:ext cx="6807200" cy="1028700"/>
            </a:xfrm>
            <a:prstGeom prst="rect">
              <a:avLst/>
            </a:prstGeom>
            <a:solidFill>
              <a:srgbClr val="FECB3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defRPr b="1" sz="2700">
                  <a:solidFill>
                    <a:srgbClr val="D95000"/>
                  </a:solidFill>
                  <a:uFill>
                    <a:solidFill>
                      <a:srgbClr val="D95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700">
                  <a:solidFill>
                    <a:srgbClr val="D95000"/>
                  </a:solidFill>
                  <a:uFill>
                    <a:solidFill>
                      <a:srgbClr val="D95000"/>
                    </a:solidFill>
                  </a:uFill>
                </a:rPr>
                <a:t>Porcentaje acumulado por la venta de su grupo </a:t>
              </a:r>
            </a:p>
          </p:txBody>
        </p:sp>
        <p:pic>
          <p:nvPicPr>
            <p:cNvPr id="54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6908800" cy="1130300"/>
            </a:xfrm>
            <a:prstGeom prst="rect">
              <a:avLst/>
            </a:prstGeom>
            <a:effectLst/>
          </p:spPr>
        </p:pic>
      </p:grpSp>
      <p:grpSp>
        <p:nvGrpSpPr>
          <p:cNvPr id="545" name="Group 545"/>
          <p:cNvGrpSpPr/>
          <p:nvPr/>
        </p:nvGrpSpPr>
        <p:grpSpPr>
          <a:xfrm>
            <a:off x="3560308" y="7924800"/>
            <a:ext cx="8623301" cy="1130300"/>
            <a:chOff x="-50800" y="-50800"/>
            <a:chExt cx="8623300" cy="1130300"/>
          </a:xfrm>
        </p:grpSpPr>
        <p:sp>
          <p:nvSpPr>
            <p:cNvPr id="544" name="Shape 544"/>
            <p:cNvSpPr/>
            <p:nvPr/>
          </p:nvSpPr>
          <p:spPr>
            <a:xfrm>
              <a:off x="0" y="0"/>
              <a:ext cx="8521700" cy="1028700"/>
            </a:xfrm>
            <a:prstGeom prst="rect">
              <a:avLst/>
            </a:prstGeom>
            <a:solidFill>
              <a:srgbClr val="53D5F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defRPr b="1" sz="270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70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</a:rPr>
                <a:t>Su grupo de estudiantes alcanza su meta de ventas</a:t>
              </a:r>
            </a:p>
          </p:txBody>
        </p:sp>
        <p:pic>
          <p:nvPicPr>
            <p:cNvPr id="54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0800" y="-50800"/>
              <a:ext cx="8623300" cy="1130300"/>
            </a:xfrm>
            <a:prstGeom prst="rect">
              <a:avLst/>
            </a:prstGeom>
            <a:effectLst/>
          </p:spPr>
        </p:pic>
      </p:grpSp>
      <p:grpSp>
        <p:nvGrpSpPr>
          <p:cNvPr id="548" name="Group 548"/>
          <p:cNvGrpSpPr/>
          <p:nvPr/>
        </p:nvGrpSpPr>
        <p:grpSpPr>
          <a:xfrm>
            <a:off x="7823199" y="2146300"/>
            <a:ext cx="3060701" cy="2044701"/>
            <a:chOff x="0" y="0"/>
            <a:chExt cx="3060699" cy="2044700"/>
          </a:xfrm>
        </p:grpSpPr>
        <p:sp>
          <p:nvSpPr>
            <p:cNvPr id="546" name="Shape 546"/>
            <p:cNvSpPr/>
            <p:nvPr/>
          </p:nvSpPr>
          <p:spPr>
            <a:xfrm>
              <a:off x="0" y="-1"/>
              <a:ext cx="3060700" cy="204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4A7FE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Shape 547"/>
            <p:cNvSpPr/>
            <p:nvPr/>
          </p:nvSpPr>
          <p:spPr>
            <a:xfrm>
              <a:off x="251508" y="144610"/>
              <a:ext cx="2592268" cy="174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6A00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3000">
                  <a:solidFill>
                    <a:srgbClr val="FFFC41"/>
                  </a:solidFill>
                  <a:uFill>
                    <a:solidFill>
                      <a:srgbClr val="FFFC41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3000">
                  <a:solidFill>
                    <a:srgbClr val="FFFC41"/>
                  </a:solidFill>
                  <a:uFill>
                    <a:solidFill>
                      <a:srgbClr val="FFFC41"/>
                    </a:solidFill>
                  </a:uFill>
                </a:rPr>
                <a:t>Bonificación</a:t>
              </a:r>
            </a:p>
          </p:txBody>
        </p:sp>
      </p:grpSp>
      <p:sp>
        <p:nvSpPr>
          <p:cNvPr id="549" name="Shape 549"/>
          <p:cNvSpPr/>
          <p:nvPr/>
        </p:nvSpPr>
        <p:spPr>
          <a:xfrm>
            <a:off x="6832600" y="3784600"/>
            <a:ext cx="1257300" cy="83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9834" y="2558"/>
                </a:lnTo>
                <a:lnTo>
                  <a:pt x="11941" y="6253"/>
                </a:lnTo>
                <a:lnTo>
                  <a:pt x="0" y="17621"/>
                </a:lnTo>
                <a:lnTo>
                  <a:pt x="3337" y="21600"/>
                </a:lnTo>
                <a:lnTo>
                  <a:pt x="15102" y="10232"/>
                </a:lnTo>
                <a:lnTo>
                  <a:pt x="18088" y="11653"/>
                </a:lnTo>
                <a:lnTo>
                  <a:pt x="21600" y="0"/>
                </a:lnTo>
                <a:close/>
              </a:path>
            </a:pathLst>
          </a:custGeom>
          <a:solidFill>
            <a:srgbClr val="FF6A00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2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50" name="Shape 550"/>
          <p:cNvSpPr/>
          <p:nvPr/>
        </p:nvSpPr>
        <p:spPr>
          <a:xfrm>
            <a:off x="3568700" y="5422900"/>
            <a:ext cx="3685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553D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53D00"/>
                </a:solidFill>
              </a:rPr>
              <a:t>2</a:t>
            </a:r>
          </a:p>
        </p:txBody>
      </p:sp>
      <p:sp>
        <p:nvSpPr>
          <p:cNvPr id="551" name="Shape 551"/>
          <p:cNvSpPr/>
          <p:nvPr/>
        </p:nvSpPr>
        <p:spPr>
          <a:xfrm>
            <a:off x="1155700" y="6858000"/>
            <a:ext cx="3685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01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4013"/>
                </a:solidFill>
              </a:rPr>
              <a:t>1</a:t>
            </a:r>
          </a:p>
        </p:txBody>
      </p:sp>
      <p:sp>
        <p:nvSpPr>
          <p:cNvPr id="552" name="Shape 552"/>
          <p:cNvSpPr/>
          <p:nvPr/>
        </p:nvSpPr>
        <p:spPr>
          <a:xfrm>
            <a:off x="5905500" y="3924300"/>
            <a:ext cx="3685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38571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8571A"/>
                </a:solidFill>
              </a:rPr>
              <a:t>3</a:t>
            </a:r>
          </a:p>
        </p:txBody>
      </p:sp>
      <p:sp>
        <p:nvSpPr>
          <p:cNvPr id="553" name="Shape 553"/>
          <p:cNvSpPr/>
          <p:nvPr/>
        </p:nvSpPr>
        <p:spPr>
          <a:xfrm>
            <a:off x="177800" y="1028700"/>
            <a:ext cx="1270000" cy="1028700"/>
          </a:xfrm>
          <a:prstGeom prst="rect">
            <a:avLst/>
          </a:prstGeom>
          <a:solidFill>
            <a:srgbClr val="61177C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2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17" dur="4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5" grpId="1"/>
      <p:bldP build="whole" bldLvl="1" animBg="1" rev="0" advAuto="0" spid="542" grpId="2"/>
      <p:bldP build="whole" bldLvl="1" animBg="1" rev="0" advAuto="0" spid="539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6" name="Shape 556"/>
          <p:cNvSpPr/>
          <p:nvPr/>
        </p:nvSpPr>
        <p:spPr>
          <a:xfrm>
            <a:off x="153599" y="1458718"/>
            <a:ext cx="12697602" cy="7988089"/>
          </a:xfrm>
          <a:prstGeom prst="roundRect">
            <a:avLst>
              <a:gd name="adj" fmla="val 2544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7" name="Shape 557"/>
          <p:cNvSpPr/>
          <p:nvPr/>
        </p:nvSpPr>
        <p:spPr>
          <a:xfrm>
            <a:off x="153599" y="14460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8" name="Shape 558"/>
          <p:cNvSpPr/>
          <p:nvPr/>
        </p:nvSpPr>
        <p:spPr>
          <a:xfrm>
            <a:off x="1305022" y="92804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9" name="Shape 559"/>
          <p:cNvSpPr/>
          <p:nvPr>
            <p:ph type="title" idx="4294967295"/>
          </p:nvPr>
        </p:nvSpPr>
        <p:spPr>
          <a:xfrm>
            <a:off x="1058615" y="419356"/>
            <a:ext cx="12014201" cy="965201"/>
          </a:xfrm>
          <a:prstGeom prst="rect">
            <a:avLst/>
          </a:prstGeom>
          <a:solidFill>
            <a:srgbClr val="FFF995"/>
          </a:solidFill>
          <a:ln w="9525">
            <a:solidFill/>
            <a:round/>
          </a:ln>
        </p:spPr>
        <p:txBody>
          <a:bodyPr lIns="54186" tIns="54186" rIns="54186" bIns="54186"/>
          <a:lstStyle>
            <a:lvl1pPr algn="l" defTabSz="1300480">
              <a:defRPr b="1" sz="3982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982">
                <a:uFill>
                  <a:solidFill/>
                </a:uFill>
              </a:rPr>
              <a:t>Becas estudiantes de E. de Iglesia y Secundarias</a:t>
            </a:r>
          </a:p>
        </p:txBody>
      </p:sp>
      <p:sp>
        <p:nvSpPr>
          <p:cNvPr id="560" name="Shape 560"/>
          <p:cNvSpPr/>
          <p:nvPr/>
        </p:nvSpPr>
        <p:spPr>
          <a:xfrm>
            <a:off x="2249285" y="2989583"/>
            <a:ext cx="3925631" cy="296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21461" y="21600"/>
                </a:lnTo>
                <a:lnTo>
                  <a:pt x="14654" y="21600"/>
                </a:lnTo>
                <a:lnTo>
                  <a:pt x="14666" y="21062"/>
                </a:lnTo>
                <a:lnTo>
                  <a:pt x="14704" y="20608"/>
                </a:lnTo>
                <a:lnTo>
                  <a:pt x="14742" y="20272"/>
                </a:lnTo>
                <a:lnTo>
                  <a:pt x="14818" y="19919"/>
                </a:lnTo>
                <a:lnTo>
                  <a:pt x="14907" y="19482"/>
                </a:lnTo>
                <a:lnTo>
                  <a:pt x="15034" y="18944"/>
                </a:lnTo>
                <a:lnTo>
                  <a:pt x="15199" y="18373"/>
                </a:lnTo>
                <a:lnTo>
                  <a:pt x="15363" y="17835"/>
                </a:lnTo>
                <a:lnTo>
                  <a:pt x="15592" y="17196"/>
                </a:lnTo>
                <a:lnTo>
                  <a:pt x="15896" y="16406"/>
                </a:lnTo>
                <a:lnTo>
                  <a:pt x="16263" y="15549"/>
                </a:lnTo>
                <a:lnTo>
                  <a:pt x="16530" y="15011"/>
                </a:lnTo>
                <a:lnTo>
                  <a:pt x="16758" y="14540"/>
                </a:lnTo>
                <a:lnTo>
                  <a:pt x="17062" y="13985"/>
                </a:lnTo>
                <a:lnTo>
                  <a:pt x="17518" y="13296"/>
                </a:lnTo>
                <a:lnTo>
                  <a:pt x="17924" y="12842"/>
                </a:lnTo>
                <a:lnTo>
                  <a:pt x="18292" y="12439"/>
                </a:lnTo>
                <a:lnTo>
                  <a:pt x="18685" y="12103"/>
                </a:lnTo>
                <a:lnTo>
                  <a:pt x="19090" y="11901"/>
                </a:lnTo>
                <a:lnTo>
                  <a:pt x="19585" y="11800"/>
                </a:lnTo>
                <a:lnTo>
                  <a:pt x="19914" y="13582"/>
                </a:lnTo>
                <a:lnTo>
                  <a:pt x="21194" y="8690"/>
                </a:lnTo>
                <a:lnTo>
                  <a:pt x="18621" y="6035"/>
                </a:lnTo>
                <a:lnTo>
                  <a:pt x="18849" y="7648"/>
                </a:lnTo>
                <a:lnTo>
                  <a:pt x="18418" y="7800"/>
                </a:lnTo>
                <a:lnTo>
                  <a:pt x="17823" y="8136"/>
                </a:lnTo>
                <a:lnTo>
                  <a:pt x="17392" y="8388"/>
                </a:lnTo>
                <a:lnTo>
                  <a:pt x="16821" y="8791"/>
                </a:lnTo>
                <a:lnTo>
                  <a:pt x="16175" y="9329"/>
                </a:lnTo>
                <a:lnTo>
                  <a:pt x="15731" y="9766"/>
                </a:lnTo>
                <a:lnTo>
                  <a:pt x="14983" y="10607"/>
                </a:lnTo>
                <a:lnTo>
                  <a:pt x="14185" y="11716"/>
                </a:lnTo>
                <a:lnTo>
                  <a:pt x="13424" y="13027"/>
                </a:lnTo>
                <a:lnTo>
                  <a:pt x="13056" y="13750"/>
                </a:lnTo>
                <a:lnTo>
                  <a:pt x="12765" y="14372"/>
                </a:lnTo>
                <a:lnTo>
                  <a:pt x="12283" y="15481"/>
                </a:lnTo>
                <a:lnTo>
                  <a:pt x="11992" y="16406"/>
                </a:lnTo>
                <a:lnTo>
                  <a:pt x="11751" y="17196"/>
                </a:lnTo>
                <a:lnTo>
                  <a:pt x="11561" y="18087"/>
                </a:lnTo>
                <a:lnTo>
                  <a:pt x="11231" y="19684"/>
                </a:lnTo>
                <a:lnTo>
                  <a:pt x="11066" y="20524"/>
                </a:lnTo>
                <a:lnTo>
                  <a:pt x="10927" y="21566"/>
                </a:lnTo>
                <a:lnTo>
                  <a:pt x="0" y="21566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solidFill>
            <a:srgbClr val="FFC4AB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1" name="Shape 561"/>
          <p:cNvSpPr/>
          <p:nvPr/>
        </p:nvSpPr>
        <p:spPr>
          <a:xfrm>
            <a:off x="6796933" y="2976879"/>
            <a:ext cx="3941757" cy="298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625"/>
                </a:moveTo>
                <a:lnTo>
                  <a:pt x="0" y="0"/>
                </a:lnTo>
                <a:lnTo>
                  <a:pt x="21600" y="0"/>
                </a:lnTo>
                <a:lnTo>
                  <a:pt x="21600" y="734"/>
                </a:lnTo>
                <a:lnTo>
                  <a:pt x="21600" y="21600"/>
                </a:lnTo>
                <a:lnTo>
                  <a:pt x="25" y="21600"/>
                </a:lnTo>
                <a:lnTo>
                  <a:pt x="25" y="11117"/>
                </a:lnTo>
                <a:lnTo>
                  <a:pt x="353" y="11184"/>
                </a:lnTo>
                <a:lnTo>
                  <a:pt x="757" y="11284"/>
                </a:lnTo>
                <a:lnTo>
                  <a:pt x="1149" y="11418"/>
                </a:lnTo>
                <a:lnTo>
                  <a:pt x="1591" y="11585"/>
                </a:lnTo>
                <a:lnTo>
                  <a:pt x="1944" y="11768"/>
                </a:lnTo>
                <a:lnTo>
                  <a:pt x="2285" y="12002"/>
                </a:lnTo>
                <a:lnTo>
                  <a:pt x="2525" y="12236"/>
                </a:lnTo>
                <a:lnTo>
                  <a:pt x="2866" y="12536"/>
                </a:lnTo>
                <a:lnTo>
                  <a:pt x="3156" y="12853"/>
                </a:lnTo>
                <a:lnTo>
                  <a:pt x="3434" y="13204"/>
                </a:lnTo>
                <a:lnTo>
                  <a:pt x="3762" y="13621"/>
                </a:lnTo>
                <a:lnTo>
                  <a:pt x="4128" y="14122"/>
                </a:lnTo>
                <a:lnTo>
                  <a:pt x="4482" y="14673"/>
                </a:lnTo>
                <a:lnTo>
                  <a:pt x="4785" y="15190"/>
                </a:lnTo>
                <a:lnTo>
                  <a:pt x="5088" y="15758"/>
                </a:lnTo>
                <a:lnTo>
                  <a:pt x="5340" y="16325"/>
                </a:lnTo>
                <a:lnTo>
                  <a:pt x="5643" y="17060"/>
                </a:lnTo>
                <a:lnTo>
                  <a:pt x="5858" y="17661"/>
                </a:lnTo>
                <a:lnTo>
                  <a:pt x="6097" y="18428"/>
                </a:lnTo>
                <a:lnTo>
                  <a:pt x="5037" y="18846"/>
                </a:lnTo>
                <a:lnTo>
                  <a:pt x="8117" y="20749"/>
                </a:lnTo>
                <a:lnTo>
                  <a:pt x="10024" y="17010"/>
                </a:lnTo>
                <a:lnTo>
                  <a:pt x="9014" y="17260"/>
                </a:lnTo>
                <a:lnTo>
                  <a:pt x="8875" y="16676"/>
                </a:lnTo>
                <a:lnTo>
                  <a:pt x="8736" y="16092"/>
                </a:lnTo>
                <a:lnTo>
                  <a:pt x="8496" y="15207"/>
                </a:lnTo>
                <a:lnTo>
                  <a:pt x="8269" y="14506"/>
                </a:lnTo>
                <a:lnTo>
                  <a:pt x="8067" y="13972"/>
                </a:lnTo>
                <a:lnTo>
                  <a:pt x="7852" y="13421"/>
                </a:lnTo>
                <a:lnTo>
                  <a:pt x="7625" y="12903"/>
                </a:lnTo>
                <a:lnTo>
                  <a:pt x="7423" y="12453"/>
                </a:lnTo>
                <a:lnTo>
                  <a:pt x="7259" y="12119"/>
                </a:lnTo>
                <a:lnTo>
                  <a:pt x="7057" y="11701"/>
                </a:lnTo>
                <a:lnTo>
                  <a:pt x="6792" y="11267"/>
                </a:lnTo>
                <a:lnTo>
                  <a:pt x="6628" y="10967"/>
                </a:lnTo>
                <a:lnTo>
                  <a:pt x="6400" y="10600"/>
                </a:lnTo>
                <a:lnTo>
                  <a:pt x="6198" y="10283"/>
                </a:lnTo>
                <a:lnTo>
                  <a:pt x="5933" y="9865"/>
                </a:lnTo>
                <a:lnTo>
                  <a:pt x="5694" y="9565"/>
                </a:lnTo>
                <a:lnTo>
                  <a:pt x="5416" y="9248"/>
                </a:lnTo>
                <a:lnTo>
                  <a:pt x="5037" y="8830"/>
                </a:lnTo>
                <a:lnTo>
                  <a:pt x="4759" y="8530"/>
                </a:lnTo>
                <a:lnTo>
                  <a:pt x="4545" y="8313"/>
                </a:lnTo>
                <a:lnTo>
                  <a:pt x="4280" y="8046"/>
                </a:lnTo>
                <a:lnTo>
                  <a:pt x="3989" y="7795"/>
                </a:lnTo>
                <a:lnTo>
                  <a:pt x="3661" y="7528"/>
                </a:lnTo>
                <a:lnTo>
                  <a:pt x="3396" y="7345"/>
                </a:lnTo>
                <a:lnTo>
                  <a:pt x="3055" y="7061"/>
                </a:lnTo>
                <a:lnTo>
                  <a:pt x="2777" y="6861"/>
                </a:lnTo>
                <a:lnTo>
                  <a:pt x="2462" y="6644"/>
                </a:lnTo>
                <a:lnTo>
                  <a:pt x="2083" y="6460"/>
                </a:lnTo>
                <a:lnTo>
                  <a:pt x="1742" y="6260"/>
                </a:lnTo>
                <a:lnTo>
                  <a:pt x="1414" y="6109"/>
                </a:lnTo>
                <a:lnTo>
                  <a:pt x="1060" y="5959"/>
                </a:lnTo>
                <a:lnTo>
                  <a:pt x="619" y="5809"/>
                </a:lnTo>
                <a:lnTo>
                  <a:pt x="164" y="5675"/>
                </a:lnTo>
                <a:lnTo>
                  <a:pt x="0" y="5625"/>
                </a:lnTo>
              </a:path>
            </a:pathLst>
          </a:custGeom>
          <a:solidFill>
            <a:srgbClr val="FFFBB9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2" name="Shape 562"/>
          <p:cNvSpPr/>
          <p:nvPr/>
        </p:nvSpPr>
        <p:spPr>
          <a:xfrm>
            <a:off x="6796932" y="6141179"/>
            <a:ext cx="3925631" cy="2957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127" y="0"/>
                </a:lnTo>
                <a:lnTo>
                  <a:pt x="6934" y="0"/>
                </a:lnTo>
                <a:lnTo>
                  <a:pt x="6921" y="521"/>
                </a:lnTo>
                <a:lnTo>
                  <a:pt x="6883" y="976"/>
                </a:lnTo>
                <a:lnTo>
                  <a:pt x="6845" y="1312"/>
                </a:lnTo>
                <a:lnTo>
                  <a:pt x="6769" y="1649"/>
                </a:lnTo>
                <a:lnTo>
                  <a:pt x="6680" y="2103"/>
                </a:lnTo>
                <a:lnTo>
                  <a:pt x="6554" y="2641"/>
                </a:lnTo>
                <a:lnTo>
                  <a:pt x="6389" y="3213"/>
                </a:lnTo>
                <a:lnTo>
                  <a:pt x="6224" y="3751"/>
                </a:lnTo>
                <a:lnTo>
                  <a:pt x="5996" y="4391"/>
                </a:lnTo>
                <a:lnTo>
                  <a:pt x="5692" y="5181"/>
                </a:lnTo>
                <a:lnTo>
                  <a:pt x="5324" y="6022"/>
                </a:lnTo>
                <a:lnTo>
                  <a:pt x="5058" y="6578"/>
                </a:lnTo>
                <a:lnTo>
                  <a:pt x="4830" y="7049"/>
                </a:lnTo>
                <a:lnTo>
                  <a:pt x="4525" y="7587"/>
                </a:lnTo>
                <a:lnTo>
                  <a:pt x="4069" y="8293"/>
                </a:lnTo>
                <a:lnTo>
                  <a:pt x="3663" y="8748"/>
                </a:lnTo>
                <a:lnTo>
                  <a:pt x="3296" y="9135"/>
                </a:lnTo>
                <a:lnTo>
                  <a:pt x="2903" y="9471"/>
                </a:lnTo>
                <a:lnTo>
                  <a:pt x="2497" y="9690"/>
                </a:lnTo>
                <a:lnTo>
                  <a:pt x="2003" y="9791"/>
                </a:lnTo>
                <a:lnTo>
                  <a:pt x="1673" y="8007"/>
                </a:lnTo>
                <a:lnTo>
                  <a:pt x="393" y="12886"/>
                </a:lnTo>
                <a:lnTo>
                  <a:pt x="2966" y="15561"/>
                </a:lnTo>
                <a:lnTo>
                  <a:pt x="2738" y="13946"/>
                </a:lnTo>
                <a:lnTo>
                  <a:pt x="3169" y="13778"/>
                </a:lnTo>
                <a:lnTo>
                  <a:pt x="3765" y="13441"/>
                </a:lnTo>
                <a:lnTo>
                  <a:pt x="4196" y="13206"/>
                </a:lnTo>
                <a:lnTo>
                  <a:pt x="4766" y="12785"/>
                </a:lnTo>
                <a:lnTo>
                  <a:pt x="5413" y="12264"/>
                </a:lnTo>
                <a:lnTo>
                  <a:pt x="5856" y="11809"/>
                </a:lnTo>
                <a:lnTo>
                  <a:pt x="6604" y="10968"/>
                </a:lnTo>
                <a:lnTo>
                  <a:pt x="7403" y="9875"/>
                </a:lnTo>
                <a:lnTo>
                  <a:pt x="8163" y="8546"/>
                </a:lnTo>
                <a:lnTo>
                  <a:pt x="8531" y="7839"/>
                </a:lnTo>
                <a:lnTo>
                  <a:pt x="8823" y="7217"/>
                </a:lnTo>
                <a:lnTo>
                  <a:pt x="9304" y="6107"/>
                </a:lnTo>
                <a:lnTo>
                  <a:pt x="9596" y="5181"/>
                </a:lnTo>
                <a:lnTo>
                  <a:pt x="9837" y="4391"/>
                </a:lnTo>
                <a:lnTo>
                  <a:pt x="10027" y="3499"/>
                </a:lnTo>
                <a:lnTo>
                  <a:pt x="10356" y="1901"/>
                </a:lnTo>
                <a:lnTo>
                  <a:pt x="10521" y="1060"/>
                </a:lnTo>
                <a:lnTo>
                  <a:pt x="10661" y="17"/>
                </a:lnTo>
                <a:lnTo>
                  <a:pt x="21600" y="17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solidFill>
            <a:srgbClr val="B1DD8C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3" name="Shape 563"/>
          <p:cNvSpPr/>
          <p:nvPr/>
        </p:nvSpPr>
        <p:spPr>
          <a:xfrm>
            <a:off x="2249288" y="6107745"/>
            <a:ext cx="3944060" cy="297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7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20848"/>
                </a:lnTo>
                <a:lnTo>
                  <a:pt x="0" y="0"/>
                </a:lnTo>
                <a:lnTo>
                  <a:pt x="21562" y="0"/>
                </a:lnTo>
                <a:lnTo>
                  <a:pt x="21562" y="10458"/>
                </a:lnTo>
                <a:lnTo>
                  <a:pt x="21234" y="10391"/>
                </a:lnTo>
                <a:lnTo>
                  <a:pt x="20830" y="10307"/>
                </a:lnTo>
                <a:lnTo>
                  <a:pt x="20439" y="10174"/>
                </a:lnTo>
                <a:lnTo>
                  <a:pt x="19998" y="10006"/>
                </a:lnTo>
                <a:lnTo>
                  <a:pt x="19632" y="9806"/>
                </a:lnTo>
                <a:lnTo>
                  <a:pt x="19291" y="9589"/>
                </a:lnTo>
                <a:lnTo>
                  <a:pt x="19064" y="9355"/>
                </a:lnTo>
                <a:lnTo>
                  <a:pt x="18723" y="9038"/>
                </a:lnTo>
                <a:lnTo>
                  <a:pt x="18433" y="8737"/>
                </a:lnTo>
                <a:lnTo>
                  <a:pt x="18156" y="8386"/>
                </a:lnTo>
                <a:lnTo>
                  <a:pt x="17828" y="7968"/>
                </a:lnTo>
                <a:lnTo>
                  <a:pt x="17462" y="7451"/>
                </a:lnTo>
                <a:lnTo>
                  <a:pt x="17108" y="6916"/>
                </a:lnTo>
                <a:lnTo>
                  <a:pt x="16806" y="6398"/>
                </a:lnTo>
                <a:lnTo>
                  <a:pt x="16503" y="5830"/>
                </a:lnTo>
                <a:lnTo>
                  <a:pt x="16250" y="5262"/>
                </a:lnTo>
                <a:lnTo>
                  <a:pt x="15948" y="4527"/>
                </a:lnTo>
                <a:lnTo>
                  <a:pt x="15721" y="3926"/>
                </a:lnTo>
                <a:lnTo>
                  <a:pt x="15493" y="3157"/>
                </a:lnTo>
                <a:lnTo>
                  <a:pt x="16553" y="2740"/>
                </a:lnTo>
                <a:lnTo>
                  <a:pt x="13475" y="835"/>
                </a:lnTo>
                <a:lnTo>
                  <a:pt x="11557" y="4577"/>
                </a:lnTo>
                <a:lnTo>
                  <a:pt x="12579" y="4327"/>
                </a:lnTo>
                <a:lnTo>
                  <a:pt x="12718" y="4895"/>
                </a:lnTo>
                <a:lnTo>
                  <a:pt x="12857" y="5496"/>
                </a:lnTo>
                <a:lnTo>
                  <a:pt x="13084" y="6381"/>
                </a:lnTo>
                <a:lnTo>
                  <a:pt x="13311" y="7083"/>
                </a:lnTo>
                <a:lnTo>
                  <a:pt x="13513" y="7618"/>
                </a:lnTo>
                <a:lnTo>
                  <a:pt x="13740" y="8152"/>
                </a:lnTo>
                <a:lnTo>
                  <a:pt x="13967" y="8687"/>
                </a:lnTo>
                <a:lnTo>
                  <a:pt x="14169" y="9121"/>
                </a:lnTo>
                <a:lnTo>
                  <a:pt x="14333" y="9472"/>
                </a:lnTo>
                <a:lnTo>
                  <a:pt x="14535" y="9873"/>
                </a:lnTo>
                <a:lnTo>
                  <a:pt x="14787" y="10324"/>
                </a:lnTo>
                <a:lnTo>
                  <a:pt x="14964" y="10608"/>
                </a:lnTo>
                <a:lnTo>
                  <a:pt x="15191" y="10992"/>
                </a:lnTo>
                <a:lnTo>
                  <a:pt x="15393" y="11293"/>
                </a:lnTo>
                <a:lnTo>
                  <a:pt x="15657" y="11727"/>
                </a:lnTo>
                <a:lnTo>
                  <a:pt x="15885" y="12011"/>
                </a:lnTo>
                <a:lnTo>
                  <a:pt x="16175" y="12329"/>
                </a:lnTo>
                <a:lnTo>
                  <a:pt x="16553" y="12763"/>
                </a:lnTo>
                <a:lnTo>
                  <a:pt x="16831" y="13047"/>
                </a:lnTo>
                <a:lnTo>
                  <a:pt x="17045" y="13264"/>
                </a:lnTo>
                <a:lnTo>
                  <a:pt x="17310" y="13548"/>
                </a:lnTo>
                <a:lnTo>
                  <a:pt x="17588" y="13782"/>
                </a:lnTo>
                <a:lnTo>
                  <a:pt x="17929" y="14049"/>
                </a:lnTo>
                <a:lnTo>
                  <a:pt x="18181" y="14250"/>
                </a:lnTo>
                <a:lnTo>
                  <a:pt x="18521" y="14517"/>
                </a:lnTo>
                <a:lnTo>
                  <a:pt x="18812" y="14717"/>
                </a:lnTo>
                <a:lnTo>
                  <a:pt x="19114" y="14935"/>
                </a:lnTo>
                <a:lnTo>
                  <a:pt x="19506" y="15135"/>
                </a:lnTo>
                <a:lnTo>
                  <a:pt x="19846" y="15319"/>
                </a:lnTo>
                <a:lnTo>
                  <a:pt x="20174" y="15469"/>
                </a:lnTo>
                <a:lnTo>
                  <a:pt x="20528" y="15619"/>
                </a:lnTo>
                <a:lnTo>
                  <a:pt x="20969" y="15770"/>
                </a:lnTo>
                <a:lnTo>
                  <a:pt x="21423" y="15920"/>
                </a:lnTo>
                <a:lnTo>
                  <a:pt x="21600" y="15970"/>
                </a:lnTo>
              </a:path>
            </a:pathLst>
          </a:custGeom>
          <a:solidFill>
            <a:srgbClr val="A8C6FE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66" name="Group 566"/>
          <p:cNvGrpSpPr/>
          <p:nvPr/>
        </p:nvGrpSpPr>
        <p:grpSpPr>
          <a:xfrm>
            <a:off x="2350120" y="3111734"/>
            <a:ext cx="2755901" cy="1193801"/>
            <a:chOff x="-38100" y="-38100"/>
            <a:chExt cx="2755900" cy="1193800"/>
          </a:xfrm>
        </p:grpSpPr>
        <p:sp>
          <p:nvSpPr>
            <p:cNvPr id="565" name="Shape 565"/>
            <p:cNvSpPr/>
            <p:nvPr/>
          </p:nvSpPr>
          <p:spPr>
            <a:xfrm>
              <a:off x="0" y="0"/>
              <a:ext cx="2679700" cy="111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b="1" sz="3000">
                  <a:solidFill>
                    <a:srgbClr val="8311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831100"/>
                  </a:solidFill>
                </a:rPr>
                <a:t>Trabajar 100 horas o más</a:t>
              </a:r>
            </a:p>
          </p:txBody>
        </p:sp>
        <p:pic>
          <p:nvPicPr>
            <p:cNvPr id="564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2755900" cy="1193800"/>
            </a:xfrm>
            <a:prstGeom prst="rect">
              <a:avLst/>
            </a:prstGeom>
            <a:effectLst/>
          </p:spPr>
        </p:pic>
      </p:grpSp>
      <p:grpSp>
        <p:nvGrpSpPr>
          <p:cNvPr id="569" name="Group 569"/>
          <p:cNvGrpSpPr/>
          <p:nvPr/>
        </p:nvGrpSpPr>
        <p:grpSpPr>
          <a:xfrm>
            <a:off x="7926468" y="3086334"/>
            <a:ext cx="2603501" cy="1143001"/>
            <a:chOff x="-38100" y="-38100"/>
            <a:chExt cx="2603500" cy="1143000"/>
          </a:xfrm>
        </p:grpSpPr>
        <p:sp>
          <p:nvSpPr>
            <p:cNvPr id="568" name="Shape 568"/>
            <p:cNvSpPr/>
            <p:nvPr/>
          </p:nvSpPr>
          <p:spPr>
            <a:xfrm>
              <a:off x="0" y="0"/>
              <a:ext cx="25273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b="1" sz="3000">
                  <a:solidFill>
                    <a:srgbClr val="8311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831100"/>
                  </a:solidFill>
                </a:rPr>
                <a:t>Arreglos laborables</a:t>
              </a:r>
            </a:p>
          </p:txBody>
        </p:sp>
        <p:pic>
          <p:nvPicPr>
            <p:cNvPr id="56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2603500" cy="1143000"/>
            </a:xfrm>
            <a:prstGeom prst="rect">
              <a:avLst/>
            </a:prstGeom>
            <a:effectLst/>
          </p:spPr>
        </p:pic>
      </p:grpSp>
      <p:grpSp>
        <p:nvGrpSpPr>
          <p:cNvPr id="572" name="Group 572"/>
          <p:cNvGrpSpPr/>
          <p:nvPr/>
        </p:nvGrpSpPr>
        <p:grpSpPr>
          <a:xfrm>
            <a:off x="2210420" y="7885879"/>
            <a:ext cx="3416301" cy="1143001"/>
            <a:chOff x="-38100" y="-38100"/>
            <a:chExt cx="3416300" cy="1143000"/>
          </a:xfrm>
        </p:grpSpPr>
        <p:sp>
          <p:nvSpPr>
            <p:cNvPr id="571" name="Shape 571"/>
            <p:cNvSpPr/>
            <p:nvPr/>
          </p:nvSpPr>
          <p:spPr>
            <a:xfrm>
              <a:off x="0" y="0"/>
              <a:ext cx="33401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defRPr b="1" sz="3000">
                  <a:solidFill>
                    <a:srgbClr val="8311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831100"/>
                  </a:solidFill>
                </a:rPr>
                <a:t>Igual Porcentajes de Bonificación</a:t>
              </a:r>
            </a:p>
          </p:txBody>
        </p:sp>
        <p:pic>
          <p:nvPicPr>
            <p:cNvPr id="57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100" y="-38100"/>
              <a:ext cx="3416300" cy="1143000"/>
            </a:xfrm>
            <a:prstGeom prst="rect">
              <a:avLst/>
            </a:prstGeom>
            <a:effectLst/>
          </p:spPr>
        </p:pic>
      </p:grpSp>
      <p:grpSp>
        <p:nvGrpSpPr>
          <p:cNvPr id="575" name="Group 575"/>
          <p:cNvGrpSpPr/>
          <p:nvPr/>
        </p:nvGrpSpPr>
        <p:grpSpPr>
          <a:xfrm>
            <a:off x="7151768" y="8076379"/>
            <a:ext cx="3416301" cy="812801"/>
            <a:chOff x="-38100" y="-38099"/>
            <a:chExt cx="3416300" cy="812800"/>
          </a:xfrm>
        </p:grpSpPr>
        <p:sp>
          <p:nvSpPr>
            <p:cNvPr id="574" name="Shape 574"/>
            <p:cNvSpPr/>
            <p:nvPr/>
          </p:nvSpPr>
          <p:spPr>
            <a:xfrm>
              <a:off x="0" y="0"/>
              <a:ext cx="3340100" cy="73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defRPr b="1" sz="3000">
                  <a:solidFill>
                    <a:srgbClr val="8311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831100"/>
                  </a:solidFill>
                </a:rPr>
                <a:t>Envío de becas</a:t>
              </a:r>
            </a:p>
          </p:txBody>
        </p:sp>
        <p:pic>
          <p:nvPicPr>
            <p:cNvPr id="57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-38100"/>
              <a:ext cx="3416300" cy="812801"/>
            </a:xfrm>
            <a:prstGeom prst="rect">
              <a:avLst/>
            </a:prstGeom>
            <a:effectLst/>
          </p:spPr>
        </p:pic>
      </p:grpSp>
      <p:sp>
        <p:nvSpPr>
          <p:cNvPr id="576" name="Shape 576"/>
          <p:cNvSpPr/>
          <p:nvPr/>
        </p:nvSpPr>
        <p:spPr>
          <a:xfrm>
            <a:off x="1917700" y="1892300"/>
            <a:ext cx="9423400" cy="800100"/>
          </a:xfrm>
          <a:prstGeom prst="roundRect">
            <a:avLst>
              <a:gd name="adj" fmla="val 23810"/>
            </a:avLst>
          </a:prstGeom>
          <a:solidFill>
            <a:srgbClr val="38571A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C41"/>
                </a:solidFill>
              </a:rPr>
              <a:t>Condiciones</a:t>
            </a:r>
          </a:p>
        </p:txBody>
      </p:sp>
      <p:sp>
        <p:nvSpPr>
          <p:cNvPr id="577" name="Shape 577"/>
          <p:cNvSpPr/>
          <p:nvPr/>
        </p:nvSpPr>
        <p:spPr>
          <a:xfrm>
            <a:off x="101600" y="444500"/>
            <a:ext cx="927100" cy="889000"/>
          </a:xfrm>
          <a:prstGeom prst="rect">
            <a:avLst/>
          </a:prstGeom>
          <a:solidFill>
            <a:srgbClr val="8311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 flipV="1">
            <a:off x="3378200" y="7421950"/>
            <a:ext cx="1964928" cy="755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0" name="Shape 580"/>
          <p:cNvSpPr/>
          <p:nvPr/>
        </p:nvSpPr>
        <p:spPr>
          <a:xfrm flipV="1">
            <a:off x="3378200" y="84455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1" name="Shape 581"/>
          <p:cNvSpPr/>
          <p:nvPr/>
        </p:nvSpPr>
        <p:spPr>
          <a:xfrm>
            <a:off x="-88900" y="2312379"/>
            <a:ext cx="1315720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172" fill="norm" stroke="1" extrusionOk="0">
                <a:moveTo>
                  <a:pt x="0" y="9344"/>
                </a:moveTo>
                <a:cubicBezTo>
                  <a:pt x="0" y="9344"/>
                  <a:pt x="4319" y="-6636"/>
                  <a:pt x="8132" y="3198"/>
                </a:cubicBezTo>
                <a:cubicBezTo>
                  <a:pt x="11946" y="13033"/>
                  <a:pt x="11377" y="13285"/>
                  <a:pt x="13519" y="14125"/>
                </a:cubicBezTo>
                <a:cubicBezTo>
                  <a:pt x="15662" y="14964"/>
                  <a:pt x="19682" y="4276"/>
                  <a:pt x="21600" y="5475"/>
                </a:cubicBezTo>
              </a:path>
            </a:pathLst>
          </a:custGeom>
          <a:ln w="76200">
            <a:solidFill>
              <a:srgbClr val="1A15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82" name="Shape 582"/>
          <p:cNvSpPr/>
          <p:nvPr>
            <p:ph type="title"/>
          </p:nvPr>
        </p:nvSpPr>
        <p:spPr>
          <a:xfrm>
            <a:off x="698500" y="203200"/>
            <a:ext cx="11760200" cy="1600200"/>
          </a:xfrm>
          <a:prstGeom prst="rect">
            <a:avLst/>
          </a:prstGeom>
        </p:spPr>
        <p:txBody>
          <a:bodyPr anchor="b"/>
          <a:lstStyle/>
          <a:p>
            <a:pPr lvl="0" algn="l" defTabSz="479044">
              <a:defRPr sz="1800"/>
            </a:pPr>
            <a:r>
              <a:rPr b="1" sz="6887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“Quién es mi prójimo?” </a:t>
            </a:r>
            <a:r>
              <a:rPr b="1" sz="328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Lc 11:29</a:t>
            </a:r>
          </a:p>
        </p:txBody>
      </p:sp>
      <p:sp>
        <p:nvSpPr>
          <p:cNvPr id="583" name="Shape 583"/>
          <p:cNvSpPr/>
          <p:nvPr/>
        </p:nvSpPr>
        <p:spPr>
          <a:xfrm>
            <a:off x="3009900" y="5727700"/>
            <a:ext cx="254000" cy="254000"/>
          </a:xfrm>
          <a:prstGeom prst="rightArrow">
            <a:avLst>
              <a:gd name="adj1" fmla="val 100000"/>
              <a:gd name="adj2" fmla="val 40137"/>
            </a:avLst>
          </a:prstGeom>
          <a:solidFill>
            <a:srgbClr val="6AA7E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584" name="Shape 584"/>
          <p:cNvSpPr/>
          <p:nvPr/>
        </p:nvSpPr>
        <p:spPr>
          <a:xfrm flipV="1">
            <a:off x="3376756" y="6449901"/>
            <a:ext cx="1842945" cy="1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5" name="Shape 585"/>
          <p:cNvSpPr/>
          <p:nvPr/>
        </p:nvSpPr>
        <p:spPr>
          <a:xfrm>
            <a:off x="190500" y="4343399"/>
            <a:ext cx="2768600" cy="275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1A1551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5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500">
                <a:solidFill>
                  <a:srgbClr val="FFFC41"/>
                </a:solidFill>
              </a:rPr>
              <a:t>Mi prójimo:</a:t>
            </a:r>
          </a:p>
        </p:txBody>
      </p:sp>
      <p:sp>
        <p:nvSpPr>
          <p:cNvPr id="586" name="Shape 586"/>
          <p:cNvSpPr/>
          <p:nvPr/>
        </p:nvSpPr>
        <p:spPr>
          <a:xfrm>
            <a:off x="3327399" y="3528483"/>
            <a:ext cx="42581" cy="4943873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7" name="Shape 587"/>
          <p:cNvSpPr/>
          <p:nvPr/>
        </p:nvSpPr>
        <p:spPr>
          <a:xfrm flipV="1">
            <a:off x="3314700" y="55245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8" name="Shape 588"/>
          <p:cNvSpPr/>
          <p:nvPr/>
        </p:nvSpPr>
        <p:spPr>
          <a:xfrm flipV="1">
            <a:off x="3314700" y="45593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9" name="Shape 589"/>
          <p:cNvSpPr/>
          <p:nvPr/>
        </p:nvSpPr>
        <p:spPr>
          <a:xfrm flipV="1">
            <a:off x="3314700" y="35306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0" name="Shape 590"/>
          <p:cNvSpPr/>
          <p:nvPr/>
        </p:nvSpPr>
        <p:spPr>
          <a:xfrm>
            <a:off x="3467100" y="3175000"/>
            <a:ext cx="9423400" cy="800100"/>
          </a:xfrm>
          <a:prstGeom prst="roundRect">
            <a:avLst>
              <a:gd name="adj" fmla="val 23810"/>
            </a:avLst>
          </a:prstGeom>
          <a:solidFill>
            <a:srgbClr val="9929BD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4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extranjero</a:t>
            </a:r>
            <a:r>
              <a:rPr b="1" sz="32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Deut 10:17-19</a:t>
            </a:r>
          </a:p>
        </p:txBody>
      </p:sp>
      <p:sp>
        <p:nvSpPr>
          <p:cNvPr id="591" name="Shape 591"/>
          <p:cNvSpPr/>
          <p:nvPr/>
        </p:nvSpPr>
        <p:spPr>
          <a:xfrm>
            <a:off x="3505200" y="4127500"/>
            <a:ext cx="9423400" cy="800100"/>
          </a:xfrm>
          <a:prstGeom prst="roundRect">
            <a:avLst>
              <a:gd name="adj" fmla="val 23810"/>
            </a:avLst>
          </a:prstGeom>
          <a:solidFill>
            <a:srgbClr val="38571A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4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enemigo</a:t>
            </a:r>
            <a:r>
              <a:rPr b="1" sz="28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Luc 6:27-28</a:t>
            </a:r>
          </a:p>
        </p:txBody>
      </p:sp>
      <p:sp>
        <p:nvSpPr>
          <p:cNvPr id="592" name="Shape 592"/>
          <p:cNvSpPr/>
          <p:nvPr/>
        </p:nvSpPr>
        <p:spPr>
          <a:xfrm>
            <a:off x="3517900" y="5092700"/>
            <a:ext cx="9423400" cy="800100"/>
          </a:xfrm>
          <a:prstGeom prst="roundRect">
            <a:avLst>
              <a:gd name="adj" fmla="val 23810"/>
            </a:avLst>
          </a:prstGeom>
          <a:solidFill>
            <a:srgbClr val="FFFC41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4000">
                <a:solidFill>
                  <a:srgbClr val="1A15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 hermano</a:t>
            </a:r>
            <a:r>
              <a:rPr b="1" sz="3400">
                <a:solidFill>
                  <a:srgbClr val="1A15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- 1 Jn 2:9-11; Sal 133:1</a:t>
            </a:r>
          </a:p>
        </p:txBody>
      </p:sp>
      <p:sp>
        <p:nvSpPr>
          <p:cNvPr id="593" name="Shape 593"/>
          <p:cNvSpPr/>
          <p:nvPr/>
        </p:nvSpPr>
        <p:spPr>
          <a:xfrm>
            <a:off x="3467100" y="6096000"/>
            <a:ext cx="9423400" cy="800100"/>
          </a:xfrm>
          <a:prstGeom prst="roundRect">
            <a:avLst>
              <a:gd name="adj" fmla="val 23810"/>
            </a:avLst>
          </a:prstGeom>
          <a:solidFill>
            <a:srgbClr val="E32400"/>
          </a:solidFill>
          <a:ln w="12700">
            <a:solidFill>
              <a:srgbClr val="E32400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4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esposa - </a:t>
            </a:r>
            <a:r>
              <a:rPr b="1" sz="35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 18:22; Ec 9:9</a:t>
            </a:r>
          </a:p>
        </p:txBody>
      </p:sp>
      <p:sp>
        <p:nvSpPr>
          <p:cNvPr id="594" name="Shape 594"/>
          <p:cNvSpPr/>
          <p:nvPr/>
        </p:nvSpPr>
        <p:spPr>
          <a:xfrm>
            <a:off x="3467100" y="8039100"/>
            <a:ext cx="9537700" cy="800100"/>
          </a:xfrm>
          <a:prstGeom prst="roundRect">
            <a:avLst>
              <a:gd name="adj" fmla="val 23810"/>
            </a:avLst>
          </a:prstGeom>
          <a:solidFill>
            <a:srgbClr val="0061FF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4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Los hijos - </a:t>
            </a:r>
            <a:r>
              <a:rPr b="1" sz="35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 10:1; Ex 20:12</a:t>
            </a:r>
          </a:p>
        </p:txBody>
      </p:sp>
      <p:sp>
        <p:nvSpPr>
          <p:cNvPr id="595" name="Shape 595"/>
          <p:cNvSpPr/>
          <p:nvPr/>
        </p:nvSpPr>
        <p:spPr>
          <a:xfrm>
            <a:off x="3467100" y="7023100"/>
            <a:ext cx="9423400" cy="800100"/>
          </a:xfrm>
          <a:prstGeom prst="roundRect">
            <a:avLst>
              <a:gd name="adj" fmla="val 23810"/>
            </a:avLst>
          </a:prstGeom>
          <a:solidFill>
            <a:srgbClr val="FF6A00"/>
          </a:solidFill>
          <a:ln w="12700">
            <a:solidFill>
              <a:srgbClr val="E32400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4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esposo - </a:t>
            </a:r>
            <a:r>
              <a:rPr b="1" sz="35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Efe 5:25-28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2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8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5" grpId="1"/>
      <p:bldP build="whole" bldLvl="1" animBg="1" rev="0" advAuto="0" spid="591" grpId="3"/>
      <p:bldP build="whole" bldLvl="1" animBg="1" rev="0" advAuto="0" spid="590" grpId="2"/>
      <p:bldP build="whole" bldLvl="1" animBg="1" rev="0" advAuto="0" spid="595" grpId="6"/>
      <p:bldP build="whole" bldLvl="1" animBg="1" rev="0" advAuto="0" spid="594" grpId="7"/>
      <p:bldP build="whole" bldLvl="1" animBg="1" rev="0" advAuto="0" spid="593" grpId="5"/>
      <p:bldP build="whole" bldLvl="1" animBg="1" rev="0" advAuto="0" spid="592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830" y="2393755"/>
            <a:ext cx="7734301" cy="7121132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hape 598"/>
          <p:cNvSpPr/>
          <p:nvPr/>
        </p:nvSpPr>
        <p:spPr>
          <a:xfrm flipV="1">
            <a:off x="4889500" y="76708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9" name="Shape 599"/>
          <p:cNvSpPr/>
          <p:nvPr/>
        </p:nvSpPr>
        <p:spPr>
          <a:xfrm>
            <a:off x="-88900" y="2312379"/>
            <a:ext cx="1315720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172" fill="norm" stroke="1" extrusionOk="0">
                <a:moveTo>
                  <a:pt x="0" y="9344"/>
                </a:moveTo>
                <a:cubicBezTo>
                  <a:pt x="0" y="9344"/>
                  <a:pt x="4319" y="-6636"/>
                  <a:pt x="8132" y="3198"/>
                </a:cubicBezTo>
                <a:cubicBezTo>
                  <a:pt x="11946" y="13033"/>
                  <a:pt x="11377" y="13285"/>
                  <a:pt x="13519" y="14125"/>
                </a:cubicBezTo>
                <a:cubicBezTo>
                  <a:pt x="15662" y="14964"/>
                  <a:pt x="19682" y="4276"/>
                  <a:pt x="21600" y="5475"/>
                </a:cubicBezTo>
              </a:path>
            </a:pathLst>
          </a:custGeom>
          <a:ln w="76200">
            <a:solidFill>
              <a:srgbClr val="1A15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00" name="Shape 600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b="1" sz="4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61177C"/>
                </a:solidFill>
              </a:rPr>
              <a:t>Propósito 4</a:t>
            </a:r>
          </a:p>
        </p:txBody>
      </p:sp>
      <p:sp>
        <p:nvSpPr>
          <p:cNvPr id="601" name="Shape 601"/>
          <p:cNvSpPr/>
          <p:nvPr/>
        </p:nvSpPr>
        <p:spPr>
          <a:xfrm>
            <a:off x="4508500" y="5753100"/>
            <a:ext cx="254000" cy="254000"/>
          </a:xfrm>
          <a:prstGeom prst="rightArrow">
            <a:avLst>
              <a:gd name="adj1" fmla="val 100000"/>
              <a:gd name="adj2" fmla="val 40137"/>
            </a:avLst>
          </a:prstGeom>
          <a:solidFill>
            <a:srgbClr val="6AA7E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602" name="Shape 602"/>
          <p:cNvSpPr/>
          <p:nvPr/>
        </p:nvSpPr>
        <p:spPr>
          <a:xfrm flipV="1">
            <a:off x="4888056" y="6449901"/>
            <a:ext cx="1842945" cy="1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3" name="Shape 603"/>
          <p:cNvSpPr/>
          <p:nvPr/>
        </p:nvSpPr>
        <p:spPr>
          <a:xfrm>
            <a:off x="2095499" y="4889500"/>
            <a:ext cx="2286001" cy="21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9EB37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Creado </a:t>
            </a:r>
            <a:endParaRPr b="1" sz="2700">
              <a:solidFill>
                <a:srgbClr val="263E0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para </a:t>
            </a:r>
            <a:endParaRPr b="1" sz="2700">
              <a:solidFill>
                <a:srgbClr val="263E0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Servir</a:t>
            </a:r>
          </a:p>
        </p:txBody>
      </p:sp>
      <p:sp>
        <p:nvSpPr>
          <p:cNvPr id="604" name="Shape 604"/>
          <p:cNvSpPr/>
          <p:nvPr/>
        </p:nvSpPr>
        <p:spPr>
          <a:xfrm flipH="1">
            <a:off x="4902200" y="3541183"/>
            <a:ext cx="1" cy="4192355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5" name="Shape 605"/>
          <p:cNvSpPr/>
          <p:nvPr/>
        </p:nvSpPr>
        <p:spPr>
          <a:xfrm flipV="1">
            <a:off x="4902200" y="54864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6" name="Shape 606"/>
          <p:cNvSpPr/>
          <p:nvPr/>
        </p:nvSpPr>
        <p:spPr>
          <a:xfrm flipV="1">
            <a:off x="4902200" y="45212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7" name="Shape 607"/>
          <p:cNvSpPr/>
          <p:nvPr/>
        </p:nvSpPr>
        <p:spPr>
          <a:xfrm flipV="1">
            <a:off x="4902200" y="3556000"/>
            <a:ext cx="1842944" cy="9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8" name="Shape 608"/>
          <p:cNvSpPr/>
          <p:nvPr/>
        </p:nvSpPr>
        <p:spPr>
          <a:xfrm>
            <a:off x="5130800" y="3162300"/>
            <a:ext cx="4749800" cy="800100"/>
          </a:xfrm>
          <a:prstGeom prst="roundRect">
            <a:avLst>
              <a:gd name="adj" fmla="val 23810"/>
            </a:avLst>
          </a:prstGeom>
          <a:solidFill>
            <a:srgbClr val="BE38F3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C41"/>
                </a:solidFill>
              </a:rPr>
              <a:t>Buenas obras...</a:t>
            </a:r>
          </a:p>
        </p:txBody>
      </p:sp>
      <p:sp>
        <p:nvSpPr>
          <p:cNvPr id="609" name="Shape 609"/>
          <p:cNvSpPr/>
          <p:nvPr/>
        </p:nvSpPr>
        <p:spPr>
          <a:xfrm>
            <a:off x="5130800" y="4127500"/>
            <a:ext cx="4749800" cy="800100"/>
          </a:xfrm>
          <a:prstGeom prst="roundRect">
            <a:avLst>
              <a:gd name="adj" fmla="val 23810"/>
            </a:avLst>
          </a:prstGeom>
          <a:solidFill>
            <a:srgbClr val="FFF995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800">
                <a:solidFill>
                  <a:srgbClr val="1A15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1A1551"/>
                </a:solidFill>
              </a:rPr>
              <a:t>No salvo por, para sino...</a:t>
            </a:r>
          </a:p>
        </p:txBody>
      </p:sp>
      <p:sp>
        <p:nvSpPr>
          <p:cNvPr id="610" name="Shape 610"/>
          <p:cNvSpPr/>
          <p:nvPr/>
        </p:nvSpPr>
        <p:spPr>
          <a:xfrm>
            <a:off x="5130800" y="5092700"/>
            <a:ext cx="4749800" cy="800100"/>
          </a:xfrm>
          <a:prstGeom prst="roundRect">
            <a:avLst>
              <a:gd name="adj" fmla="val 23810"/>
            </a:avLst>
          </a:prstGeom>
          <a:solidFill>
            <a:srgbClr val="0061FF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4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FFC41"/>
                </a:solidFill>
              </a:rPr>
              <a:t>Prepárate para servir</a:t>
            </a:r>
          </a:p>
        </p:txBody>
      </p:sp>
      <p:sp>
        <p:nvSpPr>
          <p:cNvPr id="611" name="Shape 611"/>
          <p:cNvSpPr/>
          <p:nvPr/>
        </p:nvSpPr>
        <p:spPr>
          <a:xfrm>
            <a:off x="5130800" y="6096000"/>
            <a:ext cx="4749800" cy="800100"/>
          </a:xfrm>
          <a:prstGeom prst="roundRect">
            <a:avLst>
              <a:gd name="adj" fmla="val 23810"/>
            </a:avLst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76B"/>
                </a:solidFill>
              </a:rPr>
              <a:t>No vivir para sí mismos</a:t>
            </a:r>
          </a:p>
        </p:txBody>
      </p:sp>
      <p:sp>
        <p:nvSpPr>
          <p:cNvPr id="612" name="Shape 612"/>
          <p:cNvSpPr/>
          <p:nvPr/>
        </p:nvSpPr>
        <p:spPr>
          <a:xfrm>
            <a:off x="5130800" y="7099300"/>
            <a:ext cx="4749800" cy="800100"/>
          </a:xfrm>
          <a:prstGeom prst="roundRect">
            <a:avLst>
              <a:gd name="adj" fmla="val 23810"/>
            </a:avLst>
          </a:prstGeom>
          <a:solidFill>
            <a:srgbClr val="E32400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000">
                <a:solidFill>
                  <a:srgbClr val="F5EC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5EC00"/>
                </a:solidFill>
              </a:rPr>
              <a:t>Diferencia en el mundo¡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88900" y="2312379"/>
            <a:ext cx="1315720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172" fill="norm" stroke="1" extrusionOk="0">
                <a:moveTo>
                  <a:pt x="0" y="9344"/>
                </a:moveTo>
                <a:cubicBezTo>
                  <a:pt x="0" y="9344"/>
                  <a:pt x="4319" y="-6636"/>
                  <a:pt x="8132" y="3198"/>
                </a:cubicBezTo>
                <a:cubicBezTo>
                  <a:pt x="11946" y="13033"/>
                  <a:pt x="11377" y="13285"/>
                  <a:pt x="13519" y="14125"/>
                </a:cubicBezTo>
                <a:cubicBezTo>
                  <a:pt x="15662" y="14964"/>
                  <a:pt x="19682" y="4276"/>
                  <a:pt x="21600" y="5475"/>
                </a:cubicBezTo>
              </a:path>
            </a:pathLst>
          </a:custGeom>
          <a:ln w="76200">
            <a:solidFill>
              <a:srgbClr val="1A15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15" name="Shape 615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grpSp>
        <p:nvGrpSpPr>
          <p:cNvPr id="619" name="Group 619"/>
          <p:cNvGrpSpPr/>
          <p:nvPr/>
        </p:nvGrpSpPr>
        <p:grpSpPr>
          <a:xfrm>
            <a:off x="7531100" y="6756400"/>
            <a:ext cx="1498601" cy="1676400"/>
            <a:chOff x="0" y="0"/>
            <a:chExt cx="1498600" cy="1676399"/>
          </a:xfrm>
        </p:grpSpPr>
        <p:sp>
          <p:nvSpPr>
            <p:cNvPr id="616" name="Shape 616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17" name="Shape 617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18" name="Shape 618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9F00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</p:grpSp>
      <p:grpSp>
        <p:nvGrpSpPr>
          <p:cNvPr id="623" name="Group 623"/>
          <p:cNvGrpSpPr/>
          <p:nvPr/>
        </p:nvGrpSpPr>
        <p:grpSpPr>
          <a:xfrm>
            <a:off x="7531100" y="3962400"/>
            <a:ext cx="1498601" cy="1676400"/>
            <a:chOff x="0" y="0"/>
            <a:chExt cx="1498600" cy="1676399"/>
          </a:xfrm>
        </p:grpSpPr>
        <p:sp>
          <p:nvSpPr>
            <p:cNvPr id="620" name="Shape 620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21" name="Shape 621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22" name="Shape 622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2480E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</p:grpSp>
      <p:grpSp>
        <p:nvGrpSpPr>
          <p:cNvPr id="627" name="Group 627"/>
          <p:cNvGrpSpPr/>
          <p:nvPr/>
        </p:nvGrpSpPr>
        <p:grpSpPr>
          <a:xfrm>
            <a:off x="10299700" y="3962400"/>
            <a:ext cx="1498601" cy="1676400"/>
            <a:chOff x="0" y="0"/>
            <a:chExt cx="1498600" cy="1676399"/>
          </a:xfrm>
        </p:grpSpPr>
        <p:sp>
          <p:nvSpPr>
            <p:cNvPr id="624" name="Shape 624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25" name="Shape 625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26" name="Shape 626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AA7E5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</p:grpSp>
      <p:grpSp>
        <p:nvGrpSpPr>
          <p:cNvPr id="631" name="Group 631"/>
          <p:cNvGrpSpPr/>
          <p:nvPr/>
        </p:nvGrpSpPr>
        <p:grpSpPr>
          <a:xfrm>
            <a:off x="10299700" y="6558433"/>
            <a:ext cx="1498601" cy="1676401"/>
            <a:chOff x="0" y="0"/>
            <a:chExt cx="1498600" cy="1676399"/>
          </a:xfrm>
        </p:grpSpPr>
        <p:sp>
          <p:nvSpPr>
            <p:cNvPr id="628" name="Shape 628"/>
            <p:cNvSpPr/>
            <p:nvPr/>
          </p:nvSpPr>
          <p:spPr>
            <a:xfrm>
              <a:off x="114299" y="1371599"/>
              <a:ext cx="127000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29" name="Shape 629"/>
            <p:cNvSpPr/>
            <p:nvPr/>
          </p:nvSpPr>
          <p:spPr>
            <a:xfrm>
              <a:off x="368300" y="1371600"/>
              <a:ext cx="749300" cy="203200"/>
            </a:xfrm>
            <a:prstGeom prst="roundRect">
              <a:avLst>
                <a:gd name="adj" fmla="val 18750"/>
              </a:avLst>
            </a:prstGeom>
            <a:solidFill>
              <a:srgbClr val="1A15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630" name="Shape 630"/>
            <p:cNvSpPr/>
            <p:nvPr/>
          </p:nvSpPr>
          <p:spPr>
            <a:xfrm>
              <a:off x="0" y="0"/>
              <a:ext cx="1498601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6DA03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</p:grpSp>
      <p:sp>
        <p:nvSpPr>
          <p:cNvPr id="632" name="Shape 632"/>
          <p:cNvSpPr/>
          <p:nvPr/>
        </p:nvSpPr>
        <p:spPr>
          <a:xfrm rot="10800000">
            <a:off x="9093200" y="4498762"/>
            <a:ext cx="1130300" cy="11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270" fill="norm" stroke="1" extrusionOk="0">
                <a:moveTo>
                  <a:pt x="21600" y="0"/>
                </a:moveTo>
                <a:cubicBezTo>
                  <a:pt x="21600" y="0"/>
                  <a:pt x="14827" y="21600"/>
                  <a:pt x="0" y="2149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33" name="Shape 633"/>
          <p:cNvSpPr/>
          <p:nvPr/>
        </p:nvSpPr>
        <p:spPr>
          <a:xfrm>
            <a:off x="9093200" y="7632700"/>
            <a:ext cx="1130300" cy="11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270" fill="norm" stroke="1" extrusionOk="0">
                <a:moveTo>
                  <a:pt x="21600" y="0"/>
                </a:moveTo>
                <a:cubicBezTo>
                  <a:pt x="21600" y="0"/>
                  <a:pt x="14827" y="21600"/>
                  <a:pt x="0" y="2149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34" name="Shape 634"/>
          <p:cNvSpPr/>
          <p:nvPr/>
        </p:nvSpPr>
        <p:spPr>
          <a:xfrm rot="5400000">
            <a:off x="7526231" y="6065732"/>
            <a:ext cx="1130301" cy="11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270" fill="norm" stroke="1" extrusionOk="0">
                <a:moveTo>
                  <a:pt x="21600" y="0"/>
                </a:moveTo>
                <a:cubicBezTo>
                  <a:pt x="21600" y="0"/>
                  <a:pt x="14827" y="21600"/>
                  <a:pt x="0" y="2149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35" name="Shape 635"/>
          <p:cNvSpPr/>
          <p:nvPr/>
        </p:nvSpPr>
        <p:spPr>
          <a:xfrm rot="16200000">
            <a:off x="10660168" y="6065732"/>
            <a:ext cx="1130301" cy="11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270" fill="norm" stroke="1" extrusionOk="0">
                <a:moveTo>
                  <a:pt x="21600" y="0"/>
                </a:moveTo>
                <a:cubicBezTo>
                  <a:pt x="21600" y="0"/>
                  <a:pt x="14827" y="21600"/>
                  <a:pt x="0" y="2149"/>
                </a:cubicBezTo>
              </a:path>
            </a:pathLst>
          </a:custGeom>
          <a:ln w="254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36" name="Shape 636"/>
          <p:cNvSpPr/>
          <p:nvPr/>
        </p:nvSpPr>
        <p:spPr>
          <a:xfrm>
            <a:off x="1270000" y="3340100"/>
            <a:ext cx="54991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571500" indent="-571500" algn="l">
              <a:spcBef>
                <a:spcPts val="2400"/>
              </a:spcBef>
              <a:buSzPct val="75000"/>
              <a:buChar char="๏"/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</a:p>
        </p:txBody>
      </p:sp>
      <p:pic>
        <p:nvPicPr>
          <p:cNvPr id="637" name="T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5900" y="4203700"/>
            <a:ext cx="889000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T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3400" y="4152900"/>
            <a:ext cx="6985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T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7162800"/>
            <a:ext cx="8509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T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98150" y="6857000"/>
            <a:ext cx="901700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43" name="Shape 643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44" name="Shape 644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pic>
        <p:nvPicPr>
          <p:cNvPr id="64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7340600"/>
            <a:ext cx="15240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31500" y="4876800"/>
            <a:ext cx="1409700" cy="149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3300" y="3162300"/>
            <a:ext cx="1270000" cy="1422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Shape 648"/>
          <p:cNvSpPr/>
          <p:nvPr/>
        </p:nvSpPr>
        <p:spPr>
          <a:xfrm>
            <a:off x="2096275" y="7829831"/>
            <a:ext cx="3200401" cy="122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r">
              <a:defRPr sz="1800"/>
            </a:pPr>
            <a:r>
              <a:rPr b="1">
                <a:solidFill>
                  <a:srgbClr val="09947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Heading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defRPr sz="1800"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defRPr sz="1800"/>
            </a:pPr>
            <a:r>
              <a:rPr>
                <a:latin typeface="Helvetica Neue Light"/>
                <a:ea typeface="Helvetica Neue Light"/>
                <a:cs typeface="Helvetica Neue Light"/>
                <a:sym typeface="Helvetica Neue Light"/>
              </a:rPr>
              <a:t>Description goes here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2628900" y="3714800"/>
            <a:ext cx="2578100" cy="12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r">
              <a:defRPr sz="1800"/>
            </a:pPr>
            <a:r>
              <a:rPr b="1">
                <a:solidFill>
                  <a:srgbClr val="D6E8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Heading</a:t>
            </a:r>
            <a:endParaRPr b="1">
              <a:solidFill>
                <a:srgbClr val="D6E8B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defRPr sz="1800"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Description goes here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7772400" y="5480100"/>
            <a:ext cx="1968500" cy="12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b="1">
                <a:solidFill>
                  <a:srgbClr val="B5BD2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Heading</a:t>
            </a:r>
            <a:endParaRPr b="1">
              <a:solidFill>
                <a:srgbClr val="B5BD2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Description goes here</a:t>
            </a:r>
          </a:p>
        </p:txBody>
      </p:sp>
      <p:sp>
        <p:nvSpPr>
          <p:cNvPr id="651" name="Shape 651"/>
          <p:cNvSpPr/>
          <p:nvPr/>
        </p:nvSpPr>
        <p:spPr>
          <a:xfrm>
            <a:off x="2247866" y="7696200"/>
            <a:ext cx="2886894" cy="1"/>
          </a:xfrm>
          <a:prstGeom prst="line">
            <a:avLst/>
          </a:prstGeom>
          <a:ln w="12700">
            <a:solidFill>
              <a:srgbClr val="09947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2" name="Shape 652"/>
          <p:cNvSpPr/>
          <p:nvPr/>
        </p:nvSpPr>
        <p:spPr>
          <a:xfrm>
            <a:off x="7824500" y="5346700"/>
            <a:ext cx="2540707" cy="8"/>
          </a:xfrm>
          <a:prstGeom prst="line">
            <a:avLst/>
          </a:prstGeom>
          <a:ln w="12700">
            <a:solidFill>
              <a:srgbClr val="B5BD2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3" name="Shape 653"/>
          <p:cNvSpPr/>
          <p:nvPr/>
        </p:nvSpPr>
        <p:spPr>
          <a:xfrm>
            <a:off x="2324100" y="3581400"/>
            <a:ext cx="2870228" cy="1"/>
          </a:xfrm>
          <a:prstGeom prst="line">
            <a:avLst/>
          </a:prstGeom>
          <a:ln w="12700">
            <a:solidFill>
              <a:srgbClr val="D6E8B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152400" y="1750606"/>
            <a:ext cx="12700000" cy="7861301"/>
          </a:xfrm>
          <a:prstGeom prst="roundRect">
            <a:avLst>
              <a:gd name="adj" fmla="val 2585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153599" y="13444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1305022" y="91915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384951" y="3034453"/>
            <a:ext cx="4978401" cy="205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455"/>
                </a:moveTo>
                <a:lnTo>
                  <a:pt x="10702" y="21600"/>
                </a:lnTo>
                <a:lnTo>
                  <a:pt x="21600" y="0"/>
                </a:lnTo>
                <a:lnTo>
                  <a:pt x="0" y="2145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7093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386080" y="5076027"/>
            <a:ext cx="2463801" cy="39624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24" tIns="36124" rIns="36124" bIns="36124"/>
          <a:lstStyle/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90500" indent="-190500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b="1" sz="2000">
                <a:uFill>
                  <a:solidFill>
                    <a:srgbClr val="63646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 toma de decisiones, dentro de ambientes administrativo–Operativo y Misional Estratégicos, N 02 06</a:t>
            </a:r>
          </a:p>
        </p:txBody>
      </p:sp>
      <p:sp>
        <p:nvSpPr>
          <p:cNvPr id="102" name="Shape 102"/>
          <p:cNvSpPr/>
          <p:nvPr/>
        </p:nvSpPr>
        <p:spPr>
          <a:xfrm>
            <a:off x="1569404" y="5070263"/>
            <a:ext cx="495301" cy="4572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b="1" sz="2275">
                <a:solidFill>
                  <a:srgbClr val="831100"/>
                </a:solidFill>
                <a:uFill>
                  <a:solidFill>
                    <a:srgbClr val="8311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831100"/>
                </a:solidFill>
                <a:uFill>
                  <a:solidFill>
                    <a:srgbClr val="831100"/>
                  </a:solidFill>
                </a:uFill>
              </a:rPr>
              <a:t>1</a:t>
            </a:r>
          </a:p>
        </p:txBody>
      </p:sp>
      <p:sp>
        <p:nvSpPr>
          <p:cNvPr id="103" name="Shape 103"/>
          <p:cNvSpPr/>
          <p:nvPr>
            <p:ph type="title" idx="4294967295"/>
          </p:nvPr>
        </p:nvSpPr>
        <p:spPr>
          <a:xfrm>
            <a:off x="2002084" y="-63244"/>
            <a:ext cx="10388601" cy="1663701"/>
          </a:xfrm>
          <a:prstGeom prst="rect">
            <a:avLst/>
          </a:prstGeom>
          <a:ln w="9525">
            <a:round/>
          </a:ln>
        </p:spPr>
        <p:txBody>
          <a:bodyPr lIns="54186" tIns="54186" rIns="54186" bIns="54186"/>
          <a:lstStyle>
            <a:lvl1pPr defTabSz="1300480">
              <a:defRPr b="1" sz="50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El Sistema de Publicaciones</a:t>
            </a:r>
          </a:p>
        </p:txBody>
      </p:sp>
      <p:sp>
        <p:nvSpPr>
          <p:cNvPr id="104" name="Shape 104"/>
          <p:cNvSpPr/>
          <p:nvPr/>
        </p:nvSpPr>
        <p:spPr>
          <a:xfrm>
            <a:off x="2876127" y="3061546"/>
            <a:ext cx="23241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502" y="21600"/>
                </a:lnTo>
                <a:cubicBezTo>
                  <a:pt x="21535" y="14400"/>
                  <a:pt x="21600" y="0"/>
                  <a:pt x="21600" y="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13546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2920153" y="5076027"/>
            <a:ext cx="2311401" cy="39624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90500" indent="-190500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b="1" sz="2000">
                <a:uFill>
                  <a:solidFill>
                    <a:srgbClr val="63646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 producción, mercadeo, promoción y ventas de las publicaciones.</a:t>
            </a:r>
          </a:p>
        </p:txBody>
      </p:sp>
      <p:sp>
        <p:nvSpPr>
          <p:cNvPr id="106" name="Shape 106"/>
          <p:cNvSpPr/>
          <p:nvPr/>
        </p:nvSpPr>
        <p:spPr>
          <a:xfrm>
            <a:off x="3683212" y="5108363"/>
            <a:ext cx="660401" cy="4572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spcBef>
                <a:spcPts val="900"/>
              </a:spcBef>
              <a:defRPr b="1" sz="2275">
                <a:solidFill>
                  <a:srgbClr val="561029"/>
                </a:solidFill>
                <a:uFill>
                  <a:solidFill>
                    <a:srgbClr val="56102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561029"/>
                </a:solidFill>
                <a:uFill>
                  <a:solidFill>
                    <a:srgbClr val="561029"/>
                  </a:solidFill>
                </a:uFill>
              </a:rPr>
              <a:t>2</a:t>
            </a:r>
          </a:p>
        </p:txBody>
      </p:sp>
      <p:sp>
        <p:nvSpPr>
          <p:cNvPr id="107" name="Shape 107"/>
          <p:cNvSpPr/>
          <p:nvPr/>
        </p:nvSpPr>
        <p:spPr>
          <a:xfrm flipH="1">
            <a:off x="7385905" y="3061546"/>
            <a:ext cx="25781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502" y="21600"/>
                </a:lnTo>
                <a:cubicBezTo>
                  <a:pt x="21535" y="14400"/>
                  <a:pt x="21600" y="0"/>
                  <a:pt x="21600" y="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13546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7388388" y="5076027"/>
            <a:ext cx="2425701" cy="39624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lvl="0" algn="l" defTabSz="1300480">
              <a:spcBef>
                <a:spcPts val="800"/>
              </a:spcBef>
              <a:defRPr sz="1800"/>
            </a:pPr>
            <a:endParaRPr sz="200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b="1" sz="2000">
                <a:uFill>
                  <a:solidFill>
                    <a:srgbClr val="63646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 diseño de canales de distribución, más acordes a los mercados geográficos representados en lnteramérica para que las publicaciones sean más accesibles al usuario final.</a:t>
            </a:r>
          </a:p>
        </p:txBody>
      </p:sp>
      <p:sp>
        <p:nvSpPr>
          <p:cNvPr id="109" name="Shape 109"/>
          <p:cNvSpPr/>
          <p:nvPr/>
        </p:nvSpPr>
        <p:spPr>
          <a:xfrm>
            <a:off x="8262549" y="5070263"/>
            <a:ext cx="660401" cy="4572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spcBef>
                <a:spcPts val="900"/>
              </a:spcBef>
              <a:defRPr b="1" sz="2275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4</a:t>
            </a:r>
          </a:p>
        </p:txBody>
      </p:sp>
      <p:sp>
        <p:nvSpPr>
          <p:cNvPr id="110" name="Shape 110"/>
          <p:cNvSpPr/>
          <p:nvPr/>
        </p:nvSpPr>
        <p:spPr>
          <a:xfrm flipH="1">
            <a:off x="6811433" y="3034453"/>
            <a:ext cx="5803901" cy="205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455"/>
                </a:moveTo>
                <a:lnTo>
                  <a:pt x="10702" y="21600"/>
                </a:lnTo>
                <a:lnTo>
                  <a:pt x="21600" y="0"/>
                </a:lnTo>
                <a:lnTo>
                  <a:pt x="0" y="2145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7093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9812867" y="5076027"/>
            <a:ext cx="2578101" cy="39624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90500" indent="-190500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b="1" sz="2000">
                <a:uFill>
                  <a:solidFill>
                    <a:srgbClr val="63646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 profesionalización de las actividades para que el contacto con el usuario final de las publicaciones evangélicas sea orientado hacia una actividad misionera y redentora.</a:t>
            </a:r>
          </a:p>
        </p:txBody>
      </p:sp>
      <p:sp>
        <p:nvSpPr>
          <p:cNvPr id="112" name="Shape 112"/>
          <p:cNvSpPr/>
          <p:nvPr/>
        </p:nvSpPr>
        <p:spPr>
          <a:xfrm>
            <a:off x="10365951" y="5073227"/>
            <a:ext cx="1443991" cy="4512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spcBef>
                <a:spcPts val="900"/>
              </a:spcBef>
              <a:defRPr b="1" sz="2275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5</a:t>
            </a:r>
          </a:p>
        </p:txBody>
      </p:sp>
      <p:sp>
        <p:nvSpPr>
          <p:cNvPr id="113" name="Shape 113"/>
          <p:cNvSpPr/>
          <p:nvPr/>
        </p:nvSpPr>
        <p:spPr>
          <a:xfrm>
            <a:off x="3517617" y="1930400"/>
            <a:ext cx="5969566" cy="2799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16" name="Group 116"/>
          <p:cNvGrpSpPr/>
          <p:nvPr/>
        </p:nvGrpSpPr>
        <p:grpSpPr>
          <a:xfrm>
            <a:off x="3708399" y="1985370"/>
            <a:ext cx="5626104" cy="2641601"/>
            <a:chOff x="0" y="0"/>
            <a:chExt cx="5626102" cy="2641600"/>
          </a:xfrm>
        </p:grpSpPr>
        <p:sp>
          <p:nvSpPr>
            <p:cNvPr id="114" name="Shape 114"/>
            <p:cNvSpPr/>
            <p:nvPr/>
          </p:nvSpPr>
          <p:spPr>
            <a:xfrm>
              <a:off x="-1" y="0"/>
              <a:ext cx="5626104" cy="264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CF7D6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776143" y="688511"/>
              <a:ext cx="3988876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defRPr b="1" sz="40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400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</a:rPr>
                <a:t>ATRIBUCIONES DEL SISTEMA</a:t>
              </a:r>
            </a:p>
          </p:txBody>
        </p:sp>
      </p:grpSp>
      <p:sp>
        <p:nvSpPr>
          <p:cNvPr id="117" name="Shape 117"/>
          <p:cNvSpPr/>
          <p:nvPr/>
        </p:nvSpPr>
        <p:spPr>
          <a:xfrm>
            <a:off x="5194300" y="5080000"/>
            <a:ext cx="2159000" cy="3962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lvl="0" marL="312115" indent="-312115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b="1" sz="2000">
                <a:uFill>
                  <a:solidFill>
                    <a:srgbClr val="63646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 reclutamiento, promoción, capacitación, entrenamiento, supervisión y evaluación de los Colportores.</a:t>
            </a:r>
          </a:p>
        </p:txBody>
      </p:sp>
      <p:sp>
        <p:nvSpPr>
          <p:cNvPr id="118" name="Shape 118"/>
          <p:cNvSpPr/>
          <p:nvPr/>
        </p:nvSpPr>
        <p:spPr>
          <a:xfrm flipH="1">
            <a:off x="5181600" y="4622800"/>
            <a:ext cx="2108200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502" y="21600"/>
                </a:lnTo>
                <a:cubicBezTo>
                  <a:pt x="21535" y="14400"/>
                  <a:pt x="21600" y="0"/>
                  <a:pt x="21600" y="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13546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5930900" y="5105400"/>
            <a:ext cx="660400" cy="4572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spcBef>
                <a:spcPts val="900"/>
              </a:spcBef>
              <a:defRPr b="1" sz="2275">
                <a:solidFill>
                  <a:srgbClr val="561029"/>
                </a:solidFill>
                <a:uFill>
                  <a:solidFill>
                    <a:srgbClr val="56102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75">
                <a:solidFill>
                  <a:srgbClr val="561029"/>
                </a:solidFill>
                <a:uFill>
                  <a:solidFill>
                    <a:srgbClr val="561029"/>
                  </a:solidFill>
                </a:uFill>
              </a:rPr>
              <a:t>3</a:t>
            </a:r>
          </a:p>
        </p:txBody>
      </p:sp>
      <p:sp>
        <p:nvSpPr>
          <p:cNvPr id="120" name="Shape 120"/>
          <p:cNvSpPr/>
          <p:nvPr/>
        </p:nvSpPr>
        <p:spPr>
          <a:xfrm>
            <a:off x="127000" y="165100"/>
            <a:ext cx="1981200" cy="1079500"/>
          </a:xfrm>
          <a:prstGeom prst="rect">
            <a:avLst/>
          </a:prstGeom>
          <a:solidFill>
            <a:srgbClr val="FFFFF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1105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1053B"/>
                </a:solidFill>
              </a:rPr>
              <a:t>N 02 02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7" dur="2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6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2"/>
      <p:bldP build="whole" bldLvl="1" animBg="1" rev="0" advAuto="0" spid="108" grpId="4"/>
      <p:bldP build="whole" bldLvl="1" animBg="1" rev="0" advAuto="0" spid="117" grpId="3"/>
      <p:bldP build="whole" bldLvl="1" animBg="1" rev="0" advAuto="0" spid="111" grpId="5"/>
      <p:bldP build="whole" bldLvl="1" animBg="1" rev="0" advAuto="0" spid="10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56" name="Shape 656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57" name="Shape 657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pic>
        <p:nvPicPr>
          <p:cNvPr id="65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900" y="3479800"/>
            <a:ext cx="1156138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6756400"/>
            <a:ext cx="1156138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900" y="4572000"/>
            <a:ext cx="1156138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900" y="5664200"/>
            <a:ext cx="1156138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Shape 662"/>
          <p:cNvSpPr/>
          <p:nvPr/>
        </p:nvSpPr>
        <p:spPr>
          <a:xfrm>
            <a:off x="2514599" y="3759200"/>
            <a:ext cx="6348058" cy="2"/>
          </a:xfrm>
          <a:prstGeom prst="line">
            <a:avLst/>
          </a:prstGeom>
          <a:ln w="635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3" name="Shape 663"/>
          <p:cNvSpPr/>
          <p:nvPr/>
        </p:nvSpPr>
        <p:spPr>
          <a:xfrm>
            <a:off x="2514599" y="4483100"/>
            <a:ext cx="6348058" cy="2"/>
          </a:xfrm>
          <a:prstGeom prst="line">
            <a:avLst/>
          </a:prstGeom>
          <a:ln w="635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4" name="Shape 664"/>
          <p:cNvSpPr/>
          <p:nvPr/>
        </p:nvSpPr>
        <p:spPr>
          <a:xfrm>
            <a:off x="2531259" y="3809820"/>
            <a:ext cx="2798979" cy="635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600"/>
              <a:t>Text goes here</a:t>
            </a:r>
          </a:p>
        </p:txBody>
      </p:sp>
      <p:sp>
        <p:nvSpPr>
          <p:cNvPr id="665" name="Shape 665"/>
          <p:cNvSpPr/>
          <p:nvPr/>
        </p:nvSpPr>
        <p:spPr>
          <a:xfrm>
            <a:off x="2514599" y="4864100"/>
            <a:ext cx="6348058" cy="2"/>
          </a:xfrm>
          <a:prstGeom prst="line">
            <a:avLst/>
          </a:prstGeom>
          <a:ln w="635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6" name="Shape 666"/>
          <p:cNvSpPr/>
          <p:nvPr/>
        </p:nvSpPr>
        <p:spPr>
          <a:xfrm>
            <a:off x="2514599" y="5588000"/>
            <a:ext cx="6348058" cy="2"/>
          </a:xfrm>
          <a:prstGeom prst="line">
            <a:avLst/>
          </a:prstGeom>
          <a:ln w="635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7" name="Shape 667"/>
          <p:cNvSpPr/>
          <p:nvPr/>
        </p:nvSpPr>
        <p:spPr>
          <a:xfrm>
            <a:off x="2527293" y="4914720"/>
            <a:ext cx="2798980" cy="635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600"/>
              <a:t>Text goes here</a:t>
            </a:r>
          </a:p>
        </p:txBody>
      </p:sp>
      <p:sp>
        <p:nvSpPr>
          <p:cNvPr id="668" name="Shape 668"/>
          <p:cNvSpPr/>
          <p:nvPr/>
        </p:nvSpPr>
        <p:spPr>
          <a:xfrm>
            <a:off x="2514599" y="5943600"/>
            <a:ext cx="6348058" cy="2"/>
          </a:xfrm>
          <a:prstGeom prst="line">
            <a:avLst/>
          </a:prstGeom>
          <a:ln w="635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9" name="Shape 669"/>
          <p:cNvSpPr/>
          <p:nvPr/>
        </p:nvSpPr>
        <p:spPr>
          <a:xfrm>
            <a:off x="2514599" y="6667500"/>
            <a:ext cx="6348058" cy="2"/>
          </a:xfrm>
          <a:prstGeom prst="line">
            <a:avLst/>
          </a:prstGeom>
          <a:ln w="635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0" name="Shape 670"/>
          <p:cNvSpPr/>
          <p:nvPr/>
        </p:nvSpPr>
        <p:spPr>
          <a:xfrm>
            <a:off x="2527293" y="5994220"/>
            <a:ext cx="2798980" cy="635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600"/>
              <a:t>Text goes here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73" name="Shape 673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74" name="Shape 674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675" name="Shape 675"/>
          <p:cNvSpPr/>
          <p:nvPr/>
        </p:nvSpPr>
        <p:spPr>
          <a:xfrm>
            <a:off x="1282700" y="2895600"/>
            <a:ext cx="7010400" cy="1308100"/>
          </a:xfrm>
          <a:prstGeom prst="rect">
            <a:avLst/>
          </a:prstGeom>
          <a:solidFill>
            <a:srgbClr val="FFFFFF"/>
          </a:solidFill>
          <a:ln w="12700">
            <a:solidFill>
              <a:srgbClr val="8E60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600"/>
              <a:t>Step 1 goes here</a:t>
            </a:r>
          </a:p>
        </p:txBody>
      </p:sp>
      <p:sp>
        <p:nvSpPr>
          <p:cNvPr id="676" name="Shape 676"/>
          <p:cNvSpPr/>
          <p:nvPr/>
        </p:nvSpPr>
        <p:spPr>
          <a:xfrm>
            <a:off x="2997200" y="5232400"/>
            <a:ext cx="7010400" cy="13081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C1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600"/>
              <a:t>Step 2 goes here</a:t>
            </a:r>
          </a:p>
        </p:txBody>
      </p:sp>
      <p:sp>
        <p:nvSpPr>
          <p:cNvPr id="677" name="Shape 677"/>
          <p:cNvSpPr/>
          <p:nvPr/>
        </p:nvSpPr>
        <p:spPr>
          <a:xfrm>
            <a:off x="4419600" y="7569200"/>
            <a:ext cx="7010400" cy="1308100"/>
          </a:xfrm>
          <a:prstGeom prst="rect">
            <a:avLst/>
          </a:prstGeom>
          <a:solidFill>
            <a:srgbClr val="FFFFFF"/>
          </a:solidFill>
          <a:ln w="12700">
            <a:solidFill>
              <a:srgbClr val="A7B24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600"/>
              <a:t>Step 3 goes here</a:t>
            </a:r>
          </a:p>
        </p:txBody>
      </p:sp>
      <p:sp>
        <p:nvSpPr>
          <p:cNvPr id="678" name="Shape 678"/>
          <p:cNvSpPr/>
          <p:nvPr/>
        </p:nvSpPr>
        <p:spPr>
          <a:xfrm rot="5400000">
            <a:off x="7124700" y="40259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679" name="Shape 679"/>
          <p:cNvSpPr/>
          <p:nvPr/>
        </p:nvSpPr>
        <p:spPr>
          <a:xfrm rot="5400000">
            <a:off x="8763000" y="63627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82" name="Shape 682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83" name="Shape 683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684" name="Shape 684"/>
          <p:cNvSpPr/>
          <p:nvPr/>
        </p:nvSpPr>
        <p:spPr>
          <a:xfrm>
            <a:off x="7277100" y="32766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8E603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685" name="Shape 685"/>
          <p:cNvSpPr/>
          <p:nvPr/>
        </p:nvSpPr>
        <p:spPr>
          <a:xfrm>
            <a:off x="9042400" y="3111500"/>
            <a:ext cx="3644900" cy="5842000"/>
          </a:xfrm>
          <a:prstGeom prst="roundRect">
            <a:avLst>
              <a:gd name="adj" fmla="val 4878"/>
            </a:avLst>
          </a:prstGeom>
          <a:solidFill>
            <a:srgbClr val="F5F5F5"/>
          </a:solidFill>
          <a:ln w="12700">
            <a:miter lim="400000"/>
          </a:ln>
          <a:effectLst>
            <a:outerShdw sx="100000" sy="100000" kx="0" ky="0" algn="b" rotWithShape="0" blurRad="127000" dist="762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600"/>
              <a:t>Summary goes here</a:t>
            </a:r>
          </a:p>
        </p:txBody>
      </p:sp>
      <p:sp>
        <p:nvSpPr>
          <p:cNvPr id="686" name="Shape 686"/>
          <p:cNvSpPr/>
          <p:nvPr/>
        </p:nvSpPr>
        <p:spPr>
          <a:xfrm>
            <a:off x="1282699" y="3111500"/>
            <a:ext cx="5499102" cy="1587500"/>
          </a:xfrm>
          <a:prstGeom prst="rect">
            <a:avLst/>
          </a:prstGeom>
          <a:solidFill>
            <a:srgbClr val="FFFFFF"/>
          </a:solidFill>
          <a:ln w="12700">
            <a:solidFill>
              <a:srgbClr val="8E60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600"/>
              <a:t>Text goes here</a:t>
            </a:r>
          </a:p>
        </p:txBody>
      </p:sp>
      <p:sp>
        <p:nvSpPr>
          <p:cNvPr id="687" name="Shape 687"/>
          <p:cNvSpPr/>
          <p:nvPr/>
        </p:nvSpPr>
        <p:spPr>
          <a:xfrm>
            <a:off x="1282699" y="5232400"/>
            <a:ext cx="5499102" cy="15875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C13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600"/>
              <a:t>Text goes here</a:t>
            </a:r>
          </a:p>
        </p:txBody>
      </p:sp>
      <p:sp>
        <p:nvSpPr>
          <p:cNvPr id="688" name="Shape 688"/>
          <p:cNvSpPr/>
          <p:nvPr/>
        </p:nvSpPr>
        <p:spPr>
          <a:xfrm>
            <a:off x="1282699" y="7366000"/>
            <a:ext cx="5499102" cy="1587500"/>
          </a:xfrm>
          <a:prstGeom prst="rect">
            <a:avLst/>
          </a:prstGeom>
          <a:solidFill>
            <a:srgbClr val="FFFFFF"/>
          </a:solidFill>
          <a:ln w="12700">
            <a:solidFill>
              <a:srgbClr val="A7B24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600"/>
              <a:t>Text goes here</a:t>
            </a:r>
          </a:p>
        </p:txBody>
      </p:sp>
      <p:sp>
        <p:nvSpPr>
          <p:cNvPr id="689" name="Shape 689"/>
          <p:cNvSpPr/>
          <p:nvPr/>
        </p:nvSpPr>
        <p:spPr>
          <a:xfrm>
            <a:off x="7277100" y="53975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690" name="Shape 690"/>
          <p:cNvSpPr/>
          <p:nvPr/>
        </p:nvSpPr>
        <p:spPr>
          <a:xfrm>
            <a:off x="7277100" y="75311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693" name="Shape 693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694" name="Shape 694"/>
          <p:cNvSpPr/>
          <p:nvPr>
            <p:ph type="title"/>
          </p:nvPr>
        </p:nvSpPr>
        <p:spPr>
          <a:xfrm>
            <a:off x="1270000" y="698500"/>
            <a:ext cx="10464800" cy="16129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695" name="Shape 695"/>
          <p:cNvSpPr/>
          <p:nvPr/>
        </p:nvSpPr>
        <p:spPr>
          <a:xfrm>
            <a:off x="139700" y="3263900"/>
            <a:ext cx="3048000" cy="5892801"/>
          </a:xfrm>
          <a:prstGeom prst="rect">
            <a:avLst/>
          </a:prstGeom>
          <a:gradFill>
            <a:gsLst>
              <a:gs pos="0">
                <a:srgbClr val="BFC0C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2400"/>
              <a:t>Q4 2010</a:t>
            </a:r>
          </a:p>
        </p:txBody>
      </p:sp>
      <p:sp>
        <p:nvSpPr>
          <p:cNvPr id="696" name="Shape 696"/>
          <p:cNvSpPr/>
          <p:nvPr/>
        </p:nvSpPr>
        <p:spPr>
          <a:xfrm>
            <a:off x="3365500" y="3263900"/>
            <a:ext cx="3048000" cy="5892801"/>
          </a:xfrm>
          <a:prstGeom prst="rect">
            <a:avLst/>
          </a:prstGeom>
          <a:gradFill>
            <a:gsLst>
              <a:gs pos="0">
                <a:srgbClr val="BFC0C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2400"/>
              <a:t>Q1 2011</a:t>
            </a:r>
          </a:p>
        </p:txBody>
      </p:sp>
      <p:sp>
        <p:nvSpPr>
          <p:cNvPr id="697" name="Shape 697"/>
          <p:cNvSpPr/>
          <p:nvPr/>
        </p:nvSpPr>
        <p:spPr>
          <a:xfrm>
            <a:off x="6591300" y="3263900"/>
            <a:ext cx="3048000" cy="5892801"/>
          </a:xfrm>
          <a:prstGeom prst="rect">
            <a:avLst/>
          </a:prstGeom>
          <a:gradFill>
            <a:gsLst>
              <a:gs pos="0">
                <a:srgbClr val="BFC0C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2400"/>
              <a:t>Q2 2011</a:t>
            </a:r>
          </a:p>
        </p:txBody>
      </p:sp>
      <p:sp>
        <p:nvSpPr>
          <p:cNvPr id="698" name="Shape 698"/>
          <p:cNvSpPr/>
          <p:nvPr/>
        </p:nvSpPr>
        <p:spPr>
          <a:xfrm>
            <a:off x="9817100" y="3263900"/>
            <a:ext cx="3048000" cy="5892801"/>
          </a:xfrm>
          <a:prstGeom prst="rect">
            <a:avLst/>
          </a:prstGeom>
          <a:gradFill>
            <a:gsLst>
              <a:gs pos="0">
                <a:srgbClr val="BFC0C1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2400"/>
              <a:t>Q3 2011</a:t>
            </a:r>
          </a:p>
        </p:txBody>
      </p:sp>
      <p:sp>
        <p:nvSpPr>
          <p:cNvPr id="699" name="Shape 699"/>
          <p:cNvSpPr/>
          <p:nvPr/>
        </p:nvSpPr>
        <p:spPr>
          <a:xfrm>
            <a:off x="165100" y="7602921"/>
            <a:ext cx="12712700" cy="1533062"/>
          </a:xfrm>
          <a:prstGeom prst="rightArrow">
            <a:avLst>
              <a:gd name="adj1" fmla="val 100000"/>
              <a:gd name="adj2" fmla="val 40912"/>
            </a:avLst>
          </a:prstGeom>
          <a:solidFill>
            <a:srgbClr val="DDC13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Initiative 1</a:t>
            </a:r>
          </a:p>
        </p:txBody>
      </p:sp>
      <p:sp>
        <p:nvSpPr>
          <p:cNvPr id="700" name="Shape 700"/>
          <p:cNvSpPr/>
          <p:nvPr/>
        </p:nvSpPr>
        <p:spPr>
          <a:xfrm>
            <a:off x="3365500" y="6038786"/>
            <a:ext cx="9486900" cy="1533061"/>
          </a:xfrm>
          <a:prstGeom prst="rightArrow">
            <a:avLst>
              <a:gd name="adj1" fmla="val 100000"/>
              <a:gd name="adj2" fmla="val 40912"/>
            </a:avLst>
          </a:prstGeom>
          <a:solidFill>
            <a:srgbClr val="A7B2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Initiative 2</a:t>
            </a:r>
          </a:p>
        </p:txBody>
      </p:sp>
      <p:sp>
        <p:nvSpPr>
          <p:cNvPr id="701" name="Shape 701"/>
          <p:cNvSpPr/>
          <p:nvPr/>
        </p:nvSpPr>
        <p:spPr>
          <a:xfrm>
            <a:off x="6591300" y="4474650"/>
            <a:ext cx="6261100" cy="1533061"/>
          </a:xfrm>
          <a:prstGeom prst="rightArrow">
            <a:avLst>
              <a:gd name="adj1" fmla="val 100000"/>
              <a:gd name="adj2" fmla="val 40912"/>
            </a:avLst>
          </a:prstGeom>
          <a:solidFill>
            <a:srgbClr val="7AB26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Initiative 3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04" name="Shape 704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05" name="Shape 705"/>
          <p:cNvSpPr/>
          <p:nvPr/>
        </p:nvSpPr>
        <p:spPr>
          <a:xfrm>
            <a:off x="3632200" y="46736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AB26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706" name="Shape 706"/>
          <p:cNvSpPr/>
          <p:nvPr/>
        </p:nvSpPr>
        <p:spPr>
          <a:xfrm>
            <a:off x="7061200" y="48641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CE7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707" name="Shape 707"/>
          <p:cNvSpPr/>
          <p:nvPr/>
        </p:nvSpPr>
        <p:spPr>
          <a:xfrm>
            <a:off x="4241800" y="64897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708" name="Shape 708"/>
          <p:cNvSpPr/>
          <p:nvPr/>
        </p:nvSpPr>
        <p:spPr>
          <a:xfrm>
            <a:off x="6286500" y="6642100"/>
            <a:ext cx="2095501" cy="209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709" name="Shape 709"/>
          <p:cNvSpPr/>
          <p:nvPr/>
        </p:nvSpPr>
        <p:spPr>
          <a:xfrm>
            <a:off x="5448299" y="3721099"/>
            <a:ext cx="2095501" cy="209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E603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710" name="Shape 710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711" name="Shape 711"/>
          <p:cNvSpPr/>
          <p:nvPr/>
        </p:nvSpPr>
        <p:spPr>
          <a:xfrm>
            <a:off x="9254082" y="5142292"/>
            <a:ext cx="707137" cy="53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712" name="Shape 712"/>
          <p:cNvSpPr/>
          <p:nvPr/>
        </p:nvSpPr>
        <p:spPr>
          <a:xfrm>
            <a:off x="3568699" y="8202992"/>
            <a:ext cx="707137" cy="53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713" name="Shape 713"/>
          <p:cNvSpPr/>
          <p:nvPr/>
        </p:nvSpPr>
        <p:spPr>
          <a:xfrm>
            <a:off x="6146799" y="3110292"/>
            <a:ext cx="707137" cy="53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714" name="Shape 714"/>
          <p:cNvSpPr/>
          <p:nvPr/>
        </p:nvSpPr>
        <p:spPr>
          <a:xfrm>
            <a:off x="2781299" y="5142292"/>
            <a:ext cx="707137" cy="53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715" name="Shape 715"/>
          <p:cNvSpPr/>
          <p:nvPr/>
        </p:nvSpPr>
        <p:spPr>
          <a:xfrm>
            <a:off x="8077199" y="7910892"/>
            <a:ext cx="707137" cy="53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716" name="Shape 716"/>
          <p:cNvSpPr/>
          <p:nvPr/>
        </p:nvSpPr>
        <p:spPr>
          <a:xfrm>
            <a:off x="4686299" y="4546599"/>
            <a:ext cx="3606802" cy="360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C0C1"/>
          </a:solidFill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3600"/>
              <a:t>Description goes in here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/>
        </p:nvSpPr>
        <p:spPr>
          <a:xfrm>
            <a:off x="1270000" y="2298700"/>
            <a:ext cx="11747500" cy="317500"/>
          </a:xfrm>
          <a:prstGeom prst="rect">
            <a:avLst/>
          </a:prstGeom>
          <a:solidFill>
            <a:srgbClr val="A7B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19" name="Shape 719"/>
          <p:cNvSpPr/>
          <p:nvPr/>
        </p:nvSpPr>
        <p:spPr>
          <a:xfrm>
            <a:off x="0" y="2298700"/>
            <a:ext cx="1143000" cy="317500"/>
          </a:xfrm>
          <a:prstGeom prst="rect">
            <a:avLst/>
          </a:prstGeom>
          <a:solidFill>
            <a:srgbClr val="DDC1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20" name="Shape 720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721" name="Shape 721"/>
          <p:cNvSpPr/>
          <p:nvPr/>
        </p:nvSpPr>
        <p:spPr>
          <a:xfrm>
            <a:off x="2324100" y="4089400"/>
            <a:ext cx="2527300" cy="3898900"/>
          </a:xfrm>
          <a:prstGeom prst="rightArrow">
            <a:avLst>
              <a:gd name="adj1" fmla="val 46562"/>
              <a:gd name="adj2" fmla="val 41071"/>
            </a:avLst>
          </a:prstGeom>
          <a:solidFill>
            <a:srgbClr val="FFFFFF"/>
          </a:solidFill>
          <a:ln w="6350">
            <a:solidFill>
              <a:srgbClr val="797979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Text goes</a:t>
            </a:r>
            <a:endParaRPr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here</a:t>
            </a:r>
          </a:p>
        </p:txBody>
      </p:sp>
      <p:sp>
        <p:nvSpPr>
          <p:cNvPr id="722" name="Shape 722"/>
          <p:cNvSpPr/>
          <p:nvPr/>
        </p:nvSpPr>
        <p:spPr>
          <a:xfrm>
            <a:off x="3975100" y="4089400"/>
            <a:ext cx="2819400" cy="389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622" y="21600"/>
                </a:lnTo>
                <a:lnTo>
                  <a:pt x="21600" y="10693"/>
                </a:lnTo>
                <a:lnTo>
                  <a:pt x="13719" y="0"/>
                </a:lnTo>
                <a:lnTo>
                  <a:pt x="0" y="0"/>
                </a:lnTo>
                <a:lnTo>
                  <a:pt x="7978" y="10479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E6035">
                  <a:alpha val="10000"/>
                </a:srgbClr>
              </a:gs>
              <a:gs pos="100000">
                <a:srgbClr val="8E6035">
                  <a:alpha val="25000"/>
                </a:srgbClr>
              </a:gs>
            </a:gsLst>
          </a:gradFill>
          <a:ln w="6350">
            <a:solidFill>
              <a:srgbClr val="8E6035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4200"/>
              <a:t>1</a:t>
            </a:r>
          </a:p>
        </p:txBody>
      </p:sp>
      <p:sp>
        <p:nvSpPr>
          <p:cNvPr id="723" name="Shape 723"/>
          <p:cNvSpPr/>
          <p:nvPr/>
        </p:nvSpPr>
        <p:spPr>
          <a:xfrm>
            <a:off x="5918200" y="4089400"/>
            <a:ext cx="2819400" cy="389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622" y="21600"/>
                </a:lnTo>
                <a:lnTo>
                  <a:pt x="21600" y="10693"/>
                </a:lnTo>
                <a:lnTo>
                  <a:pt x="13719" y="0"/>
                </a:lnTo>
                <a:lnTo>
                  <a:pt x="0" y="0"/>
                </a:lnTo>
                <a:lnTo>
                  <a:pt x="7978" y="10479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DDC13E">
                  <a:alpha val="10000"/>
                </a:srgbClr>
              </a:gs>
              <a:gs pos="100000">
                <a:srgbClr val="DDC13E">
                  <a:alpha val="25000"/>
                </a:srgbClr>
              </a:gs>
            </a:gsLst>
          </a:gradFill>
          <a:ln w="6350">
            <a:solidFill>
              <a:srgbClr val="DDC13E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4200"/>
              <a:t>2</a:t>
            </a:r>
          </a:p>
        </p:txBody>
      </p:sp>
      <p:sp>
        <p:nvSpPr>
          <p:cNvPr id="724" name="Shape 724"/>
          <p:cNvSpPr/>
          <p:nvPr/>
        </p:nvSpPr>
        <p:spPr>
          <a:xfrm>
            <a:off x="7861300" y="4089400"/>
            <a:ext cx="2819400" cy="3898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622" y="21600"/>
                </a:lnTo>
                <a:lnTo>
                  <a:pt x="21600" y="10693"/>
                </a:lnTo>
                <a:lnTo>
                  <a:pt x="13719" y="0"/>
                </a:lnTo>
                <a:lnTo>
                  <a:pt x="0" y="0"/>
                </a:lnTo>
                <a:lnTo>
                  <a:pt x="7978" y="10479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A7B242">
                  <a:alpha val="10000"/>
                </a:srgbClr>
              </a:gs>
              <a:gs pos="100000">
                <a:srgbClr val="A7B242">
                  <a:alpha val="25000"/>
                </a:srgbClr>
              </a:gs>
            </a:gsLst>
          </a:gradFill>
          <a:ln w="6350">
            <a:solidFill>
              <a:srgbClr val="A7B242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4200"/>
              <a:t>3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E7E7E7"/>
            </a:gs>
            <a:gs pos="100000">
              <a:srgbClr val="F5F5F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7" name="Shape 727"/>
          <p:cNvSpPr/>
          <p:nvPr>
            <p:ph type="title" idx="4294967295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728" name="Shape 728"/>
          <p:cNvSpPr/>
          <p:nvPr/>
        </p:nvSpPr>
        <p:spPr>
          <a:xfrm flipH="1">
            <a:off x="8604656" y="2986058"/>
            <a:ext cx="1147067" cy="2818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655" y="0"/>
                </a:lnTo>
                <a:lnTo>
                  <a:pt x="21600" y="10800"/>
                </a:lnTo>
                <a:lnTo>
                  <a:pt x="1865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CB9F7">
                  <a:alpha val="64999"/>
                </a:srgbClr>
              </a:gs>
              <a:gs pos="52999">
                <a:srgbClr val="FFFFFF">
                  <a:alpha val="0"/>
                </a:srgbClr>
              </a:gs>
            </a:gsLst>
            <a:lin ang="10800000"/>
          </a:gra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29" name="Shape 729"/>
          <p:cNvSpPr/>
          <p:nvPr/>
        </p:nvSpPr>
        <p:spPr>
          <a:xfrm>
            <a:off x="3297971" y="2986058"/>
            <a:ext cx="1147067" cy="2818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655" y="0"/>
                </a:lnTo>
                <a:lnTo>
                  <a:pt x="21600" y="10800"/>
                </a:lnTo>
                <a:lnTo>
                  <a:pt x="1865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D3C25">
                  <a:alpha val="75000"/>
                </a:srgbClr>
              </a:gs>
              <a:gs pos="52999">
                <a:srgbClr val="FFFFFF">
                  <a:alpha val="0"/>
                </a:srgbClr>
              </a:gs>
            </a:gsLst>
            <a:lin ang="10800000"/>
          </a:gra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30" name="Shape 730"/>
          <p:cNvSpPr/>
          <p:nvPr/>
        </p:nvSpPr>
        <p:spPr>
          <a:xfrm>
            <a:off x="1752600" y="6112186"/>
            <a:ext cx="3721100" cy="21463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</a:p>
        </p:txBody>
      </p:sp>
      <p:sp>
        <p:nvSpPr>
          <p:cNvPr id="731" name="Shape 731"/>
          <p:cNvSpPr/>
          <p:nvPr/>
        </p:nvSpPr>
        <p:spPr>
          <a:xfrm>
            <a:off x="8849903" y="6112186"/>
            <a:ext cx="4140201" cy="21463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188913" indent="-188913" algn="l" defTabSz="728662">
              <a:lnSpc>
                <a:spcPct val="120000"/>
              </a:lnSpc>
              <a:buSzPct val="100000"/>
              <a:buFont typeface="Lucida Grande"/>
              <a:buChar char="‣"/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</a:p>
        </p:txBody>
      </p:sp>
      <p:sp>
        <p:nvSpPr>
          <p:cNvPr id="732" name="Shape 732"/>
          <p:cNvSpPr/>
          <p:nvPr/>
        </p:nvSpPr>
        <p:spPr>
          <a:xfrm>
            <a:off x="1347744" y="3015224"/>
            <a:ext cx="2759787" cy="2760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D3C25"/>
          </a:solidFill>
          <a:ln w="25400">
            <a:round/>
          </a:ln>
        </p:spPr>
        <p:txBody>
          <a:bodyPr lIns="38100" tIns="38100" rIns="38100" bIns="38100"/>
          <a:lstStyle/>
          <a:p>
            <a:pPr lvl="0" defTabSz="914400">
              <a:defRPr sz="42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33" name="Shape 733"/>
          <p:cNvSpPr/>
          <p:nvPr/>
        </p:nvSpPr>
        <p:spPr>
          <a:xfrm>
            <a:off x="9061011" y="3015224"/>
            <a:ext cx="2759786" cy="2760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CB9F7"/>
          </a:solidFill>
          <a:ln w="25400">
            <a:round/>
          </a:ln>
        </p:spPr>
        <p:txBody>
          <a:bodyPr lIns="38100" tIns="38100" rIns="38100" bIns="38100"/>
          <a:lstStyle/>
          <a:p>
            <a:pPr lvl="0" defTabSz="914400">
              <a:defRPr sz="42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34" name="Shape 734"/>
          <p:cNvSpPr/>
          <p:nvPr/>
        </p:nvSpPr>
        <p:spPr>
          <a:xfrm>
            <a:off x="5240365" y="4109934"/>
            <a:ext cx="2523563" cy="908918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48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Tagline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E7E7E7"/>
            </a:gs>
            <a:gs pos="100000">
              <a:srgbClr val="F5F5F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7" name="Shape 737"/>
          <p:cNvSpPr/>
          <p:nvPr>
            <p:ph type="title" idx="4294967295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738" name="Shape 738"/>
          <p:cNvSpPr/>
          <p:nvPr/>
        </p:nvSpPr>
        <p:spPr>
          <a:xfrm>
            <a:off x="7382323" y="6092654"/>
            <a:ext cx="4714252" cy="198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227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2D2D2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39" name="Shape 739"/>
          <p:cNvSpPr/>
          <p:nvPr/>
        </p:nvSpPr>
        <p:spPr>
          <a:xfrm>
            <a:off x="6357807" y="6044469"/>
            <a:ext cx="2956311" cy="1455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79" y="21600"/>
                </a:moveTo>
                <a:lnTo>
                  <a:pt x="21600" y="9524"/>
                </a:lnTo>
                <a:lnTo>
                  <a:pt x="9795" y="0"/>
                </a:lnTo>
                <a:lnTo>
                  <a:pt x="0" y="10715"/>
                </a:lnTo>
              </a:path>
            </a:pathLst>
          </a:custGeom>
          <a:solidFill>
            <a:srgbClr val="D2D2D2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0" name="Shape 740"/>
          <p:cNvSpPr/>
          <p:nvPr/>
        </p:nvSpPr>
        <p:spPr>
          <a:xfrm>
            <a:off x="3191583" y="4878561"/>
            <a:ext cx="3666742" cy="150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75" y="21600"/>
                </a:moveTo>
                <a:lnTo>
                  <a:pt x="21600" y="13026"/>
                </a:lnTo>
                <a:lnTo>
                  <a:pt x="7020" y="0"/>
                </a:lnTo>
                <a:lnTo>
                  <a:pt x="0" y="5936"/>
                </a:lnTo>
              </a:path>
            </a:pathLst>
          </a:custGeom>
          <a:solidFill>
            <a:srgbClr val="D2D2D2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1" name="Shape 741"/>
          <p:cNvSpPr/>
          <p:nvPr/>
        </p:nvSpPr>
        <p:spPr>
          <a:xfrm>
            <a:off x="3210683" y="4599736"/>
            <a:ext cx="3666743" cy="150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75" y="21600"/>
                </a:moveTo>
                <a:lnTo>
                  <a:pt x="21600" y="13026"/>
                </a:lnTo>
                <a:lnTo>
                  <a:pt x="7020" y="0"/>
                </a:lnTo>
                <a:lnTo>
                  <a:pt x="0" y="5936"/>
                </a:lnTo>
              </a:path>
            </a:pathLst>
          </a:custGeom>
          <a:solidFill>
            <a:srgbClr val="89CF53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2" name="Shape 742"/>
          <p:cNvSpPr/>
          <p:nvPr/>
        </p:nvSpPr>
        <p:spPr>
          <a:xfrm>
            <a:off x="7397436" y="7793456"/>
            <a:ext cx="4731759" cy="160420"/>
          </a:xfrm>
          <a:prstGeom prst="rect">
            <a:avLst/>
          </a:prstGeom>
          <a:solidFill>
            <a:srgbClr val="9A9A9A"/>
          </a:solidFill>
          <a:ln w="25400">
            <a:round/>
          </a:ln>
        </p:spPr>
        <p:txBody>
          <a:bodyPr lIns="38100" tIns="38100" rIns="38100" bIns="38100" anchor="ctr"/>
          <a:lstStyle/>
          <a:p>
            <a:pPr lvl="0" defTabSz="914400">
              <a:defRPr sz="4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3" name="Shape 743"/>
          <p:cNvSpPr/>
          <p:nvPr/>
        </p:nvSpPr>
        <p:spPr>
          <a:xfrm>
            <a:off x="6403169" y="5731268"/>
            <a:ext cx="2956312" cy="1455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79" y="21600"/>
                </a:moveTo>
                <a:lnTo>
                  <a:pt x="21600" y="9524"/>
                </a:lnTo>
                <a:lnTo>
                  <a:pt x="9795" y="0"/>
                </a:lnTo>
                <a:lnTo>
                  <a:pt x="0" y="10715"/>
                </a:lnTo>
              </a:path>
            </a:pathLst>
          </a:custGeom>
          <a:solidFill>
            <a:srgbClr val="4CB9F7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4" name="Shape 744"/>
          <p:cNvSpPr/>
          <p:nvPr/>
        </p:nvSpPr>
        <p:spPr>
          <a:xfrm>
            <a:off x="6395170" y="6452680"/>
            <a:ext cx="1831581" cy="886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7440"/>
                </a:lnTo>
                <a:lnTo>
                  <a:pt x="21600" y="21600"/>
                </a:lnTo>
                <a:lnTo>
                  <a:pt x="0" y="4640"/>
                </a:lnTo>
              </a:path>
            </a:pathLst>
          </a:custGeom>
          <a:solidFill>
            <a:srgbClr val="868686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5" name="Shape 745"/>
          <p:cNvSpPr/>
          <p:nvPr/>
        </p:nvSpPr>
        <p:spPr>
          <a:xfrm>
            <a:off x="7397436" y="5813826"/>
            <a:ext cx="4597401" cy="19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227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CB9F7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6" name="Shape 746"/>
          <p:cNvSpPr/>
          <p:nvPr/>
        </p:nvSpPr>
        <p:spPr>
          <a:xfrm>
            <a:off x="3219995" y="5017176"/>
            <a:ext cx="2398342" cy="122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9063"/>
                </a:lnTo>
                <a:lnTo>
                  <a:pt x="21600" y="21600"/>
                </a:lnTo>
                <a:lnTo>
                  <a:pt x="39" y="2690"/>
                </a:lnTo>
              </a:path>
            </a:pathLst>
          </a:custGeom>
          <a:solidFill>
            <a:srgbClr val="868686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7" name="Shape 747"/>
          <p:cNvSpPr/>
          <p:nvPr/>
        </p:nvSpPr>
        <p:spPr>
          <a:xfrm>
            <a:off x="5605206" y="5507348"/>
            <a:ext cx="1260443" cy="735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29"/>
                </a:moveTo>
                <a:lnTo>
                  <a:pt x="21600" y="0"/>
                </a:lnTo>
                <a:cubicBezTo>
                  <a:pt x="21575" y="1414"/>
                  <a:pt x="21550" y="2829"/>
                  <a:pt x="21525" y="4243"/>
                </a:cubicBezTo>
                <a:lnTo>
                  <a:pt x="150" y="21600"/>
                </a:lnTo>
              </a:path>
            </a:pathLst>
          </a:custGeom>
          <a:solidFill>
            <a:srgbClr val="9A9A9A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8" name="Shape 748"/>
          <p:cNvSpPr/>
          <p:nvPr/>
        </p:nvSpPr>
        <p:spPr>
          <a:xfrm>
            <a:off x="1374052" y="4133753"/>
            <a:ext cx="2520885" cy="859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175" y="21600"/>
                </a:moveTo>
                <a:lnTo>
                  <a:pt x="21600" y="13248"/>
                </a:lnTo>
                <a:lnTo>
                  <a:pt x="9327" y="0"/>
                </a:lnTo>
                <a:lnTo>
                  <a:pt x="0" y="6624"/>
                </a:lnTo>
              </a:path>
            </a:pathLst>
          </a:custGeom>
          <a:solidFill>
            <a:srgbClr val="D2D2D2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9" name="Shape 749"/>
          <p:cNvSpPr/>
          <p:nvPr/>
        </p:nvSpPr>
        <p:spPr>
          <a:xfrm>
            <a:off x="1416066" y="3935140"/>
            <a:ext cx="2520886" cy="859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175" y="21600"/>
                </a:moveTo>
                <a:lnTo>
                  <a:pt x="21600" y="13248"/>
                </a:lnTo>
                <a:lnTo>
                  <a:pt x="9327" y="0"/>
                </a:lnTo>
                <a:lnTo>
                  <a:pt x="0" y="6624"/>
                </a:lnTo>
              </a:path>
            </a:pathLst>
          </a:custGeom>
          <a:solidFill>
            <a:srgbClr val="FFA528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50" name="Shape 750"/>
          <p:cNvSpPr/>
          <p:nvPr/>
        </p:nvSpPr>
        <p:spPr>
          <a:xfrm>
            <a:off x="1430867" y="4200039"/>
            <a:ext cx="1413622" cy="70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8267"/>
                </a:lnTo>
                <a:lnTo>
                  <a:pt x="21600" y="21600"/>
                </a:lnTo>
                <a:lnTo>
                  <a:pt x="134" y="3067"/>
                </a:lnTo>
              </a:path>
            </a:pathLst>
          </a:custGeom>
          <a:solidFill>
            <a:srgbClr val="9A9A9A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51" name="Shape 751"/>
          <p:cNvSpPr/>
          <p:nvPr/>
        </p:nvSpPr>
        <p:spPr>
          <a:xfrm>
            <a:off x="2840111" y="4462632"/>
            <a:ext cx="1089758" cy="446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306"/>
                </a:moveTo>
                <a:lnTo>
                  <a:pt x="21600" y="0"/>
                </a:lnTo>
                <a:lnTo>
                  <a:pt x="21513" y="4871"/>
                </a:lnTo>
                <a:lnTo>
                  <a:pt x="0" y="21600"/>
                </a:lnTo>
              </a:path>
            </a:pathLst>
          </a:custGeom>
          <a:solidFill>
            <a:srgbClr val="A7A7A7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52" name="Shape 752"/>
          <p:cNvSpPr/>
          <p:nvPr/>
        </p:nvSpPr>
        <p:spPr>
          <a:xfrm>
            <a:off x="7321915" y="5088354"/>
            <a:ext cx="1489617" cy="148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F5F5F5"/>
              </a:gs>
              <a:gs pos="100000">
                <a:srgbClr val="CBCBCB"/>
              </a:gs>
            </a:gsLst>
            <a:path>
              <a:fillToRect l="50000" t="50000" r="50000" b="50000"/>
            </a:path>
          </a:gradFill>
          <a:ln w="25400">
            <a:round/>
          </a:ln>
          <a:effectLst>
            <a:outerShdw sx="100000" sy="100000" kx="0" ky="0" algn="b" rotWithShape="0" blurRad="152400" dist="63500" dir="14700000">
              <a:srgbClr val="000000">
                <a:alpha val="1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753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5801" y="5393678"/>
            <a:ext cx="1099892" cy="803096"/>
          </a:xfrm>
          <a:prstGeom prst="rect">
            <a:avLst/>
          </a:prstGeom>
          <a:ln>
            <a:round/>
          </a:ln>
        </p:spPr>
      </p:pic>
      <p:sp>
        <p:nvSpPr>
          <p:cNvPr id="754" name="Shape 754"/>
          <p:cNvSpPr/>
          <p:nvPr/>
        </p:nvSpPr>
        <p:spPr>
          <a:xfrm>
            <a:off x="4604087" y="4154026"/>
            <a:ext cx="1289330" cy="128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F5F5F5"/>
              </a:gs>
              <a:gs pos="100000">
                <a:srgbClr val="CBCBCB"/>
              </a:gs>
            </a:gsLst>
            <a:path>
              <a:fillToRect l="50000" t="50000" r="50000" b="50000"/>
            </a:path>
          </a:gradFill>
          <a:ln w="25400">
            <a:round/>
          </a:ln>
          <a:effectLst>
            <a:outerShdw sx="100000" sy="100000" kx="0" ky="0" algn="b" rotWithShape="0" blurRad="152400" dist="63500" dir="14700000">
              <a:srgbClr val="000000">
                <a:alpha val="1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755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9766" y="4311032"/>
            <a:ext cx="964481" cy="964481"/>
          </a:xfrm>
          <a:prstGeom prst="rect">
            <a:avLst/>
          </a:prstGeom>
          <a:ln>
            <a:round/>
          </a:ln>
        </p:spPr>
      </p:pic>
      <p:sp>
        <p:nvSpPr>
          <p:cNvPr id="756" name="Shape 756"/>
          <p:cNvSpPr/>
          <p:nvPr/>
        </p:nvSpPr>
        <p:spPr>
          <a:xfrm>
            <a:off x="2155417" y="3424238"/>
            <a:ext cx="987348" cy="987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F5F5F5"/>
              </a:gs>
              <a:gs pos="100000">
                <a:srgbClr val="CBCBCB"/>
              </a:gs>
            </a:gsLst>
            <a:path>
              <a:fillToRect l="50000" t="50000" r="50000" b="50000"/>
            </a:path>
          </a:gradFill>
          <a:ln w="25400">
            <a:round/>
          </a:ln>
          <a:effectLst>
            <a:outerShdw sx="100000" sy="100000" kx="0" ky="0" algn="b" rotWithShape="0" blurRad="152400" dist="63500" dir="14700000">
              <a:srgbClr val="000000">
                <a:alpha val="1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757" name="image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8690" y="3625558"/>
            <a:ext cx="603963" cy="603963"/>
          </a:xfrm>
          <a:prstGeom prst="rect">
            <a:avLst/>
          </a:prstGeom>
          <a:ln>
            <a:round/>
          </a:ln>
        </p:spPr>
      </p:pic>
      <p:sp>
        <p:nvSpPr>
          <p:cNvPr id="758" name="Shape 758"/>
          <p:cNvSpPr/>
          <p:nvPr/>
        </p:nvSpPr>
        <p:spPr>
          <a:xfrm>
            <a:off x="5023570" y="7050196"/>
            <a:ext cx="2044701" cy="1143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r" defTabSz="914400"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algn="r" defTabSz="914400">
              <a:defRPr sz="1800"/>
            </a:pPr>
            <a:r>
              <a:rPr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algn="r" defTabSz="914400">
              <a:defRPr sz="1800"/>
            </a:pPr>
            <a:r>
              <a:rPr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</a:p>
        </p:txBody>
      </p:sp>
      <p:sp>
        <p:nvSpPr>
          <p:cNvPr id="759" name="Shape 759"/>
          <p:cNvSpPr/>
          <p:nvPr/>
        </p:nvSpPr>
        <p:spPr>
          <a:xfrm>
            <a:off x="2277" y="4503053"/>
            <a:ext cx="1905001" cy="18923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r" defTabSz="914400"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algn="r" defTabSz="914400">
              <a:defRPr sz="1800"/>
            </a:pPr>
            <a:r>
              <a:rPr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algn="r" defTabSz="914400">
              <a:defRPr sz="1800"/>
            </a:pPr>
            <a:r>
              <a:rPr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</a:p>
        </p:txBody>
      </p:sp>
      <p:sp>
        <p:nvSpPr>
          <p:cNvPr id="760" name="Shape 760"/>
          <p:cNvSpPr/>
          <p:nvPr/>
        </p:nvSpPr>
        <p:spPr>
          <a:xfrm>
            <a:off x="1157009" y="5616881"/>
            <a:ext cx="3086101" cy="16002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r" defTabSz="914400">
              <a:defRPr sz="1800"/>
            </a:pPr>
            <a:r>
              <a: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 sz="24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algn="r" defTabSz="914400">
              <a:defRPr sz="1800"/>
            </a:pPr>
            <a:r>
              <a:rPr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algn="r" defTabSz="914400">
              <a:defRPr sz="1800"/>
            </a:pPr>
            <a:r>
              <a:rPr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Text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E7E7E7"/>
            </a:gs>
            <a:gs pos="100000">
              <a:srgbClr val="F5F5F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3" name="Shape 763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764" name="Shape 764"/>
          <p:cNvSpPr/>
          <p:nvPr/>
        </p:nvSpPr>
        <p:spPr>
          <a:xfrm>
            <a:off x="3727894" y="3610081"/>
            <a:ext cx="1539655" cy="153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65" name="Shape 765"/>
          <p:cNvSpPr/>
          <p:nvPr/>
        </p:nvSpPr>
        <p:spPr>
          <a:xfrm>
            <a:off x="3806793" y="3688885"/>
            <a:ext cx="1381856" cy="138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24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766" name="Shape 766"/>
          <p:cNvSpPr/>
          <p:nvPr/>
        </p:nvSpPr>
        <p:spPr>
          <a:xfrm>
            <a:off x="7574026" y="3798506"/>
            <a:ext cx="1539654" cy="153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67" name="Shape 767"/>
          <p:cNvSpPr/>
          <p:nvPr/>
        </p:nvSpPr>
        <p:spPr>
          <a:xfrm>
            <a:off x="7652925" y="3877311"/>
            <a:ext cx="1381857" cy="1380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24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768" name="Shape 768"/>
          <p:cNvSpPr/>
          <p:nvPr/>
        </p:nvSpPr>
        <p:spPr>
          <a:xfrm>
            <a:off x="3388836" y="6060661"/>
            <a:ext cx="1539654" cy="153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69" name="Shape 769"/>
          <p:cNvSpPr/>
          <p:nvPr/>
        </p:nvSpPr>
        <p:spPr>
          <a:xfrm>
            <a:off x="3467735" y="6139465"/>
            <a:ext cx="1381856" cy="138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24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770" name="Shape 770"/>
          <p:cNvSpPr/>
          <p:nvPr/>
        </p:nvSpPr>
        <p:spPr>
          <a:xfrm>
            <a:off x="6737382" y="6956178"/>
            <a:ext cx="1539654" cy="153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71" name="Shape 771"/>
          <p:cNvSpPr/>
          <p:nvPr/>
        </p:nvSpPr>
        <p:spPr>
          <a:xfrm>
            <a:off x="6816280" y="7034982"/>
            <a:ext cx="1381857" cy="138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528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24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772" name="Shape 772"/>
          <p:cNvSpPr/>
          <p:nvPr/>
        </p:nvSpPr>
        <p:spPr>
          <a:xfrm>
            <a:off x="6747933" y="6764866"/>
            <a:ext cx="270934" cy="330201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3" name="Shape 773"/>
          <p:cNvSpPr/>
          <p:nvPr/>
        </p:nvSpPr>
        <p:spPr>
          <a:xfrm>
            <a:off x="8096695" y="8248574"/>
            <a:ext cx="87917" cy="85560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4" name="Shape 774"/>
          <p:cNvSpPr/>
          <p:nvPr/>
        </p:nvSpPr>
        <p:spPr>
          <a:xfrm flipH="1">
            <a:off x="3909567" y="7575959"/>
            <a:ext cx="36069" cy="92315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5" name="Shape 775"/>
          <p:cNvSpPr/>
          <p:nvPr/>
        </p:nvSpPr>
        <p:spPr>
          <a:xfrm flipH="1" flipV="1">
            <a:off x="3309937" y="6691097"/>
            <a:ext cx="76645" cy="24768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6" name="Shape 776"/>
          <p:cNvSpPr/>
          <p:nvPr/>
        </p:nvSpPr>
        <p:spPr>
          <a:xfrm flipH="1">
            <a:off x="4893733" y="6519095"/>
            <a:ext cx="168678" cy="76439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7" name="Shape 777"/>
          <p:cNvSpPr/>
          <p:nvPr/>
        </p:nvSpPr>
        <p:spPr>
          <a:xfrm flipH="1" flipV="1">
            <a:off x="5001545" y="4958765"/>
            <a:ext cx="182596" cy="182377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8" name="Shape 778"/>
          <p:cNvSpPr/>
          <p:nvPr/>
        </p:nvSpPr>
        <p:spPr>
          <a:xfrm flipH="1" flipV="1">
            <a:off x="3437466" y="4064000"/>
            <a:ext cx="338668" cy="84667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9" name="Shape 779"/>
          <p:cNvSpPr/>
          <p:nvPr/>
        </p:nvSpPr>
        <p:spPr>
          <a:xfrm flipV="1">
            <a:off x="6265333" y="4542226"/>
            <a:ext cx="29264" cy="232974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0" name="Shape 780"/>
          <p:cNvSpPr/>
          <p:nvPr/>
        </p:nvSpPr>
        <p:spPr>
          <a:xfrm flipV="1">
            <a:off x="7001933" y="5016599"/>
            <a:ext cx="678044" cy="359735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1" name="Shape 781"/>
          <p:cNvSpPr/>
          <p:nvPr/>
        </p:nvSpPr>
        <p:spPr>
          <a:xfrm>
            <a:off x="8978424" y="5048121"/>
            <a:ext cx="76645" cy="78805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2" name="Shape 782"/>
          <p:cNvSpPr/>
          <p:nvPr/>
        </p:nvSpPr>
        <p:spPr>
          <a:xfrm>
            <a:off x="3152140" y="7645758"/>
            <a:ext cx="1253364" cy="125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83" name="Shape 783"/>
          <p:cNvSpPr/>
          <p:nvPr/>
        </p:nvSpPr>
        <p:spPr>
          <a:xfrm>
            <a:off x="3222021" y="7717808"/>
            <a:ext cx="1111347" cy="1107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Text</a:t>
            </a:r>
          </a:p>
        </p:txBody>
      </p:sp>
      <p:sp>
        <p:nvSpPr>
          <p:cNvPr id="784" name="Shape 784"/>
          <p:cNvSpPr/>
          <p:nvPr/>
        </p:nvSpPr>
        <p:spPr>
          <a:xfrm>
            <a:off x="2070100" y="5986358"/>
            <a:ext cx="1253364" cy="125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85" name="Shape 785"/>
          <p:cNvSpPr/>
          <p:nvPr/>
        </p:nvSpPr>
        <p:spPr>
          <a:xfrm>
            <a:off x="2139981" y="6058408"/>
            <a:ext cx="1111347" cy="1107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Text</a:t>
            </a:r>
          </a:p>
        </p:txBody>
      </p:sp>
      <p:sp>
        <p:nvSpPr>
          <p:cNvPr id="786" name="Shape 786"/>
          <p:cNvSpPr/>
          <p:nvPr/>
        </p:nvSpPr>
        <p:spPr>
          <a:xfrm>
            <a:off x="4888833" y="4762879"/>
            <a:ext cx="2261014" cy="2258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CB9F7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87" name="Shape 787"/>
          <p:cNvSpPr/>
          <p:nvPr/>
        </p:nvSpPr>
        <p:spPr>
          <a:xfrm>
            <a:off x="5012817" y="4888967"/>
            <a:ext cx="2010792" cy="200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CB9F7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Main point</a:t>
            </a:r>
          </a:p>
        </p:txBody>
      </p:sp>
      <p:sp>
        <p:nvSpPr>
          <p:cNvPr id="788" name="Shape 788"/>
          <p:cNvSpPr/>
          <p:nvPr/>
        </p:nvSpPr>
        <p:spPr>
          <a:xfrm>
            <a:off x="2220658" y="3300412"/>
            <a:ext cx="1253364" cy="1254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89" name="Shape 789"/>
          <p:cNvSpPr/>
          <p:nvPr/>
        </p:nvSpPr>
        <p:spPr>
          <a:xfrm>
            <a:off x="2290540" y="3372462"/>
            <a:ext cx="1111346" cy="111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Text</a:t>
            </a:r>
          </a:p>
        </p:txBody>
      </p:sp>
      <p:sp>
        <p:nvSpPr>
          <p:cNvPr id="790" name="Shape 790"/>
          <p:cNvSpPr/>
          <p:nvPr/>
        </p:nvSpPr>
        <p:spPr>
          <a:xfrm flipV="1">
            <a:off x="9104662" y="4354641"/>
            <a:ext cx="146528" cy="36026"/>
          </a:xfrm>
          <a:prstGeom prst="line">
            <a:avLst/>
          </a:prstGeom>
          <a:ln w="28575">
            <a:solidFill>
              <a:srgbClr val="A9A9A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1" name="Shape 791"/>
          <p:cNvSpPr/>
          <p:nvPr/>
        </p:nvSpPr>
        <p:spPr>
          <a:xfrm>
            <a:off x="9224136" y="3568847"/>
            <a:ext cx="1253365" cy="125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92" name="Shape 792"/>
          <p:cNvSpPr/>
          <p:nvPr/>
        </p:nvSpPr>
        <p:spPr>
          <a:xfrm>
            <a:off x="9294018" y="3640897"/>
            <a:ext cx="1111347" cy="1107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Text</a:t>
            </a:r>
          </a:p>
        </p:txBody>
      </p:sp>
      <p:sp>
        <p:nvSpPr>
          <p:cNvPr id="793" name="Shape 793"/>
          <p:cNvSpPr/>
          <p:nvPr/>
        </p:nvSpPr>
        <p:spPr>
          <a:xfrm>
            <a:off x="8931084" y="4915279"/>
            <a:ext cx="1251110" cy="1254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94" name="Shape 794"/>
          <p:cNvSpPr/>
          <p:nvPr/>
        </p:nvSpPr>
        <p:spPr>
          <a:xfrm>
            <a:off x="9000966" y="4987329"/>
            <a:ext cx="1111346" cy="111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Text</a:t>
            </a:r>
          </a:p>
        </p:txBody>
      </p:sp>
      <p:sp>
        <p:nvSpPr>
          <p:cNvPr id="795" name="Shape 795"/>
          <p:cNvSpPr/>
          <p:nvPr/>
        </p:nvSpPr>
        <p:spPr>
          <a:xfrm>
            <a:off x="5753576" y="3301617"/>
            <a:ext cx="1253364" cy="1254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96" name="Shape 796"/>
          <p:cNvSpPr/>
          <p:nvPr/>
        </p:nvSpPr>
        <p:spPr>
          <a:xfrm>
            <a:off x="5823458" y="3373668"/>
            <a:ext cx="1111346" cy="111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Text</a:t>
            </a:r>
          </a:p>
        </p:txBody>
      </p:sp>
      <p:sp>
        <p:nvSpPr>
          <p:cNvPr id="797" name="Shape 797"/>
          <p:cNvSpPr/>
          <p:nvPr/>
        </p:nvSpPr>
        <p:spPr>
          <a:xfrm>
            <a:off x="7961439" y="8205793"/>
            <a:ext cx="1253364" cy="1254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>
              <a:alpha val="75000"/>
            </a:srgbClr>
          </a:solidFill>
          <a:ln w="1905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798" name="Shape 798"/>
          <p:cNvSpPr/>
          <p:nvPr/>
        </p:nvSpPr>
        <p:spPr>
          <a:xfrm>
            <a:off x="8031321" y="8277843"/>
            <a:ext cx="1111346" cy="111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B0C1"/>
          </a:solidFill>
          <a:ln w="19050"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40" marR="40640" defTabSz="914400">
              <a:defRPr sz="16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Text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1" name="Shape 801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802" name="Shape 802"/>
          <p:cNvSpPr/>
          <p:nvPr/>
        </p:nvSpPr>
        <p:spPr>
          <a:xfrm>
            <a:off x="0" y="6121969"/>
            <a:ext cx="13004800" cy="3513550"/>
          </a:xfrm>
          <a:prstGeom prst="rect">
            <a:avLst/>
          </a:prstGeom>
          <a:gradFill>
            <a:gsLst>
              <a:gs pos="0">
                <a:srgbClr val="F5F5F5"/>
              </a:gs>
              <a:gs pos="100000">
                <a:srgbClr val="FFFFFF"/>
              </a:gs>
            </a:gsLst>
            <a:lin ang="5400000"/>
          </a:gradFill>
          <a:ln w="25400">
            <a:round/>
          </a:ln>
        </p:spPr>
        <p:txBody>
          <a:bodyPr lIns="38100" tIns="38100" rIns="38100" bIns="38100" anchor="ctr"/>
          <a:lstStyle/>
          <a:p>
            <a:pPr lvl="0" defTabSz="914400">
              <a:def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03" name="Shape 803"/>
          <p:cNvSpPr/>
          <p:nvPr/>
        </p:nvSpPr>
        <p:spPr>
          <a:xfrm>
            <a:off x="1082226" y="4212617"/>
            <a:ext cx="2781301" cy="260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C9A"/>
          </a:solidFill>
          <a:ln w="25400">
            <a:round/>
          </a:ln>
          <a:effectLst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04" name="Shape 804"/>
          <p:cNvSpPr/>
          <p:nvPr/>
        </p:nvSpPr>
        <p:spPr>
          <a:xfrm>
            <a:off x="4838923" y="4227862"/>
            <a:ext cx="2781301" cy="260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C9A"/>
          </a:solidFill>
          <a:ln w="25400">
            <a:round/>
          </a:ln>
          <a:effectLst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05" name="Shape 805"/>
          <p:cNvSpPr/>
          <p:nvPr/>
        </p:nvSpPr>
        <p:spPr>
          <a:xfrm>
            <a:off x="8354322" y="4168418"/>
            <a:ext cx="2781301" cy="276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C9A"/>
          </a:solidFill>
          <a:ln w="25400">
            <a:round/>
          </a:ln>
          <a:effectLst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Text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 flipV="1">
            <a:off x="1270000" y="2222307"/>
            <a:ext cx="10455503" cy="194"/>
          </a:xfrm>
          <a:prstGeom prst="line">
            <a:avLst/>
          </a:prstGeom>
          <a:ln w="1905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3" name="Shape 123"/>
          <p:cNvSpPr/>
          <p:nvPr/>
        </p:nvSpPr>
        <p:spPr>
          <a:xfrm flipH="1">
            <a:off x="6756400" y="5881819"/>
            <a:ext cx="464477" cy="341181"/>
          </a:xfrm>
          <a:prstGeom prst="line">
            <a:avLst/>
          </a:prstGeom>
          <a:ln w="25400">
            <a:solidFill>
              <a:srgbClr val="FFAA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4" name="Shape 124"/>
          <p:cNvSpPr/>
          <p:nvPr/>
        </p:nvSpPr>
        <p:spPr>
          <a:xfrm flipH="1" flipV="1">
            <a:off x="6606248" y="5082579"/>
            <a:ext cx="509655" cy="247718"/>
          </a:xfrm>
          <a:prstGeom prst="line">
            <a:avLst/>
          </a:prstGeom>
          <a:ln w="25400">
            <a:solidFill>
              <a:srgbClr val="8D86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927100" y="4229100"/>
            <a:ext cx="2959100" cy="3175000"/>
          </a:xfrm>
          <a:prstGeom prst="rightArrow">
            <a:avLst>
              <a:gd name="adj1" fmla="val 39950"/>
              <a:gd name="adj2" fmla="val 16061"/>
            </a:avLst>
          </a:prstGeom>
          <a:solidFill>
            <a:srgbClr val="7B219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400">
                <a:solidFill>
                  <a:srgbClr val="FFF99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ELEMENTOS </a:t>
            </a:r>
            <a:endParaRPr b="1" sz="2400">
              <a:solidFill>
                <a:srgbClr val="FFF99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400">
                <a:solidFill>
                  <a:srgbClr val="FFF99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que lo integran</a:t>
            </a:r>
          </a:p>
        </p:txBody>
      </p:sp>
      <p:sp>
        <p:nvSpPr>
          <p:cNvPr id="126" name="Shape 126"/>
          <p:cNvSpPr/>
          <p:nvPr/>
        </p:nvSpPr>
        <p:spPr>
          <a:xfrm>
            <a:off x="4584699" y="4216400"/>
            <a:ext cx="2133602" cy="128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C41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300">
                <a:solidFill>
                  <a:srgbClr val="FF401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4013"/>
                </a:solidFill>
              </a:rPr>
              <a:t>Casas Publicadoras</a:t>
            </a:r>
          </a:p>
        </p:txBody>
      </p:sp>
      <p:sp>
        <p:nvSpPr>
          <p:cNvPr id="127" name="Shape 127"/>
          <p:cNvSpPr/>
          <p:nvPr/>
        </p:nvSpPr>
        <p:spPr>
          <a:xfrm>
            <a:off x="8572500" y="2971800"/>
            <a:ext cx="2133601" cy="1231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51A00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C41"/>
                </a:solidFill>
              </a:rPr>
              <a:t>Pastores</a:t>
            </a:r>
          </a:p>
        </p:txBody>
      </p:sp>
      <p:sp>
        <p:nvSpPr>
          <p:cNvPr id="128" name="Shape 128"/>
          <p:cNvSpPr/>
          <p:nvPr/>
        </p:nvSpPr>
        <p:spPr>
          <a:xfrm>
            <a:off x="9982199" y="4114800"/>
            <a:ext cx="2306197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8571A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76B"/>
                </a:solidFill>
              </a:rPr>
              <a:t>Colportores</a:t>
            </a:r>
          </a:p>
        </p:txBody>
      </p:sp>
      <p:sp>
        <p:nvSpPr>
          <p:cNvPr id="129" name="Shape 129"/>
          <p:cNvSpPr/>
          <p:nvPr/>
        </p:nvSpPr>
        <p:spPr>
          <a:xfrm>
            <a:off x="9931399" y="5651499"/>
            <a:ext cx="2311402" cy="140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1177C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C41"/>
                </a:solidFill>
              </a:rPr>
              <a:t>Colportores Estudiantes</a:t>
            </a:r>
          </a:p>
        </p:txBody>
      </p:sp>
      <p:sp>
        <p:nvSpPr>
          <p:cNvPr id="130" name="Shape 130"/>
          <p:cNvSpPr/>
          <p:nvPr/>
        </p:nvSpPr>
        <p:spPr>
          <a:xfrm>
            <a:off x="6134100" y="6959599"/>
            <a:ext cx="2209800" cy="128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4013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C41"/>
                </a:solidFill>
              </a:rPr>
              <a:t>DMP Campo Local</a:t>
            </a:r>
          </a:p>
        </p:txBody>
      </p:sp>
      <p:sp>
        <p:nvSpPr>
          <p:cNvPr id="131" name="Shape 131"/>
          <p:cNvSpPr/>
          <p:nvPr/>
        </p:nvSpPr>
        <p:spPr>
          <a:xfrm>
            <a:off x="4622800" y="5778499"/>
            <a:ext cx="2311400" cy="115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ECB3E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DMP</a:t>
            </a:r>
            <a:endParaRPr b="1" sz="2800">
              <a:solidFill>
                <a:srgbClr val="61177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Unión</a:t>
            </a:r>
          </a:p>
        </p:txBody>
      </p:sp>
      <p:sp>
        <p:nvSpPr>
          <p:cNvPr id="132" name="Shape 132"/>
          <p:cNvSpPr/>
          <p:nvPr/>
        </p:nvSpPr>
        <p:spPr>
          <a:xfrm>
            <a:off x="9438282" y="5917207"/>
            <a:ext cx="468049" cy="280857"/>
          </a:xfrm>
          <a:prstGeom prst="line">
            <a:avLst/>
          </a:prstGeom>
          <a:ln w="25400">
            <a:solidFill>
              <a:srgbClr val="61177C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Shape 133"/>
          <p:cNvSpPr/>
          <p:nvPr/>
        </p:nvSpPr>
        <p:spPr>
          <a:xfrm flipV="1">
            <a:off x="9423400" y="4900612"/>
            <a:ext cx="537038" cy="188781"/>
          </a:xfrm>
          <a:prstGeom prst="line">
            <a:avLst/>
          </a:prstGeom>
          <a:ln w="25400">
            <a:solidFill>
              <a:srgbClr val="38571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4" name="Shape 134"/>
          <p:cNvSpPr/>
          <p:nvPr/>
        </p:nvSpPr>
        <p:spPr>
          <a:xfrm flipH="1">
            <a:off x="7746668" y="6267250"/>
            <a:ext cx="335492" cy="740901"/>
          </a:xfrm>
          <a:prstGeom prst="line">
            <a:avLst/>
          </a:prstGeom>
          <a:ln w="25400">
            <a:solidFill>
              <a:srgbClr val="E324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5" name="Shape 135"/>
          <p:cNvSpPr/>
          <p:nvPr/>
        </p:nvSpPr>
        <p:spPr>
          <a:xfrm flipV="1">
            <a:off x="8882764" y="4227710"/>
            <a:ext cx="310184" cy="553252"/>
          </a:xfrm>
          <a:prstGeom prst="line">
            <a:avLst/>
          </a:prstGeom>
          <a:ln w="25400">
            <a:solidFill>
              <a:srgbClr val="0042A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7086599" y="4686300"/>
            <a:ext cx="2489201" cy="160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6102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400">
                <a:solidFill>
                  <a:srgbClr val="FFF99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Sistema</a:t>
            </a:r>
            <a:endParaRPr b="1" sz="2400">
              <a:solidFill>
                <a:srgbClr val="FFF99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400">
                <a:solidFill>
                  <a:srgbClr val="FFF99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Publicaciones</a:t>
            </a:r>
          </a:p>
        </p:txBody>
      </p:sp>
      <p:sp>
        <p:nvSpPr>
          <p:cNvPr id="137" name="Shape 137"/>
          <p:cNvSpPr/>
          <p:nvPr/>
        </p:nvSpPr>
        <p:spPr>
          <a:xfrm>
            <a:off x="2324100" y="622300"/>
            <a:ext cx="10439400" cy="1219200"/>
          </a:xfrm>
          <a:prstGeom prst="rect">
            <a:avLst/>
          </a:prstGeom>
          <a:solidFill>
            <a:srgbClr val="001E57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76B"/>
                </a:solidFill>
              </a:rPr>
              <a:t>EL SISTEMA DE PUBLICACIONES</a:t>
            </a:r>
          </a:p>
        </p:txBody>
      </p:sp>
      <p:sp>
        <p:nvSpPr>
          <p:cNvPr id="138" name="Shape 138"/>
          <p:cNvSpPr/>
          <p:nvPr/>
        </p:nvSpPr>
        <p:spPr>
          <a:xfrm>
            <a:off x="101600" y="685800"/>
            <a:ext cx="2108200" cy="1079500"/>
          </a:xfrm>
          <a:prstGeom prst="rect">
            <a:avLst/>
          </a:prstGeom>
          <a:solidFill>
            <a:srgbClr val="FFFFF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1105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1053B"/>
                </a:solidFill>
              </a:rPr>
              <a:t>N 02 03</a:t>
            </a:r>
          </a:p>
        </p:txBody>
      </p:sp>
      <p:sp>
        <p:nvSpPr>
          <p:cNvPr id="139" name="Shape 139"/>
          <p:cNvSpPr/>
          <p:nvPr/>
        </p:nvSpPr>
        <p:spPr>
          <a:xfrm>
            <a:off x="8559800" y="6946900"/>
            <a:ext cx="21336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2E7A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C41"/>
                </a:solidFill>
              </a:rPr>
              <a:t>Iglesia Local</a:t>
            </a:r>
          </a:p>
        </p:txBody>
      </p:sp>
      <p:sp>
        <p:nvSpPr>
          <p:cNvPr id="140" name="Shape 140"/>
          <p:cNvSpPr/>
          <p:nvPr/>
        </p:nvSpPr>
        <p:spPr>
          <a:xfrm>
            <a:off x="5994400" y="2857500"/>
            <a:ext cx="2095500" cy="133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929BD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4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DMP </a:t>
            </a:r>
            <a:endParaRPr b="1" sz="2400">
              <a:solidFill>
                <a:srgbClr val="FFFC4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4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División</a:t>
            </a:r>
          </a:p>
        </p:txBody>
      </p:sp>
      <p:sp>
        <p:nvSpPr>
          <p:cNvPr id="141" name="Shape 141"/>
          <p:cNvSpPr/>
          <p:nvPr/>
        </p:nvSpPr>
        <p:spPr>
          <a:xfrm>
            <a:off x="8854610" y="6262553"/>
            <a:ext cx="343960" cy="693343"/>
          </a:xfrm>
          <a:prstGeom prst="line">
            <a:avLst/>
          </a:prstGeom>
          <a:ln w="25400">
            <a:solidFill>
              <a:srgbClr val="0042A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" name="Shape 142"/>
          <p:cNvSpPr/>
          <p:nvPr/>
        </p:nvSpPr>
        <p:spPr>
          <a:xfrm flipH="1" flipV="1">
            <a:off x="7487443" y="4192852"/>
            <a:ext cx="356990" cy="543058"/>
          </a:xfrm>
          <a:prstGeom prst="line">
            <a:avLst/>
          </a:prstGeom>
          <a:ln w="25400">
            <a:solidFill>
              <a:srgbClr val="61177C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23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0" presetID="17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9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10" presetID="17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4"/>
      <p:bldP build="whole" bldLvl="1" animBg="1" rev="0" advAuto="0" spid="130" grpId="7"/>
      <p:bldP build="whole" bldLvl="1" animBg="1" rev="0" advAuto="0" spid="139" grpId="6"/>
      <p:bldP build="whole" bldLvl="1" animBg="1" rev="0" advAuto="0" spid="127" grpId="3"/>
      <p:bldP build="whole" bldLvl="1" animBg="1" rev="0" advAuto="0" spid="129" grpId="5"/>
      <p:bldP build="whole" bldLvl="1" animBg="1" rev="0" advAuto="0" spid="126" grpId="9"/>
      <p:bldP build="whole" bldLvl="1" animBg="1" rev="0" advAuto="0" spid="140" grpId="10"/>
      <p:bldP build="whole" bldLvl="1" animBg="1" rev="0" advAuto="0" spid="131" grpId="8"/>
      <p:bldP build="whole" bldLvl="1" animBg="1" rev="0" advAuto="0" spid="136" grpId="2"/>
      <p:bldP build="whole" bldLvl="1" animBg="1" rev="0" advAuto="0" spid="12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S1.jpg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-164508" y="-12700"/>
            <a:ext cx="13333816" cy="9779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8" name="Shape 808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9" name="Shape 809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810" name="Shape 810"/>
          <p:cNvSpPr/>
          <p:nvPr/>
        </p:nvSpPr>
        <p:spPr>
          <a:xfrm>
            <a:off x="5017740" y="4425516"/>
            <a:ext cx="3019740" cy="301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CB9F7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811" name="droppedImage.pdf"/>
          <p:cNvPicPr/>
          <p:nvPr/>
        </p:nvPicPr>
        <p:blipFill>
          <a:blip r:embed="rId3">
            <a:extLst/>
          </a:blip>
          <a:srcRect l="0" t="0" r="48770" b="0"/>
          <a:stretch>
            <a:fillRect/>
          </a:stretch>
        </p:blipFill>
        <p:spPr>
          <a:xfrm>
            <a:off x="4991100" y="4381500"/>
            <a:ext cx="1587500" cy="3098800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Shape 812"/>
          <p:cNvSpPr/>
          <p:nvPr/>
        </p:nvSpPr>
        <p:spPr>
          <a:xfrm>
            <a:off x="5310616" y="4753898"/>
            <a:ext cx="2389611" cy="238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0E0E0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13" name="Shape 813"/>
          <p:cNvSpPr/>
          <p:nvPr/>
        </p:nvSpPr>
        <p:spPr>
          <a:xfrm>
            <a:off x="5372742" y="4816025"/>
            <a:ext cx="2265360" cy="2265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29292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457200">
              <a:defRPr sz="1800"/>
            </a:pPr>
            <a:r>
              <a:rPr sz="2400"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57200">
              <a:defRPr sz="1800"/>
            </a:pPr>
            <a:r>
              <a:rPr sz="2400"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57200">
              <a:defRPr sz="1800"/>
            </a:pPr>
            <a:r>
              <a:rPr sz="2400"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</a:p>
        </p:txBody>
      </p:sp>
      <p:sp>
        <p:nvSpPr>
          <p:cNvPr id="814" name="Shape 814"/>
          <p:cNvSpPr/>
          <p:nvPr/>
        </p:nvSpPr>
        <p:spPr>
          <a:xfrm>
            <a:off x="8871732" y="5568199"/>
            <a:ext cx="1408916" cy="1408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15" name="Shape 815"/>
          <p:cNvSpPr/>
          <p:nvPr/>
        </p:nvSpPr>
        <p:spPr>
          <a:xfrm>
            <a:off x="8980450" y="5676919"/>
            <a:ext cx="1191478" cy="1191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16" name="Shape 816"/>
          <p:cNvSpPr/>
          <p:nvPr/>
        </p:nvSpPr>
        <p:spPr>
          <a:xfrm>
            <a:off x="2736849" y="5570416"/>
            <a:ext cx="1408916" cy="1404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17" name="Shape 817"/>
          <p:cNvSpPr/>
          <p:nvPr/>
        </p:nvSpPr>
        <p:spPr>
          <a:xfrm>
            <a:off x="2845570" y="5679138"/>
            <a:ext cx="1191475" cy="1187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18" name="Shape 818"/>
          <p:cNvSpPr/>
          <p:nvPr/>
        </p:nvSpPr>
        <p:spPr>
          <a:xfrm>
            <a:off x="7884383" y="7307739"/>
            <a:ext cx="1408919" cy="1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19" name="Shape 819"/>
          <p:cNvSpPr/>
          <p:nvPr/>
        </p:nvSpPr>
        <p:spPr>
          <a:xfrm>
            <a:off x="7993105" y="7416460"/>
            <a:ext cx="1191475" cy="1191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20" name="Shape 820"/>
          <p:cNvSpPr/>
          <p:nvPr/>
        </p:nvSpPr>
        <p:spPr>
          <a:xfrm>
            <a:off x="3713106" y="7307739"/>
            <a:ext cx="1408919" cy="1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21" name="Shape 821"/>
          <p:cNvSpPr/>
          <p:nvPr/>
        </p:nvSpPr>
        <p:spPr>
          <a:xfrm>
            <a:off x="3821826" y="7416459"/>
            <a:ext cx="1191476" cy="1191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22" name="Shape 822"/>
          <p:cNvSpPr/>
          <p:nvPr/>
        </p:nvSpPr>
        <p:spPr>
          <a:xfrm>
            <a:off x="5805402" y="7902377"/>
            <a:ext cx="1406699" cy="1406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23" name="Shape 823"/>
          <p:cNvSpPr/>
          <p:nvPr/>
        </p:nvSpPr>
        <p:spPr>
          <a:xfrm>
            <a:off x="5914121" y="8011098"/>
            <a:ext cx="1189258" cy="1189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24" name="Shape 824"/>
          <p:cNvSpPr/>
          <p:nvPr/>
        </p:nvSpPr>
        <p:spPr>
          <a:xfrm>
            <a:off x="6839346" y="2641600"/>
            <a:ext cx="1408916" cy="1408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25" name="Shape 825"/>
          <p:cNvSpPr/>
          <p:nvPr/>
        </p:nvSpPr>
        <p:spPr>
          <a:xfrm>
            <a:off x="6948064" y="2750321"/>
            <a:ext cx="1191478" cy="1191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26" name="Shape 826"/>
          <p:cNvSpPr/>
          <p:nvPr/>
        </p:nvSpPr>
        <p:spPr>
          <a:xfrm>
            <a:off x="4760363" y="2643819"/>
            <a:ext cx="1408919" cy="1406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27" name="Shape 827"/>
          <p:cNvSpPr/>
          <p:nvPr/>
        </p:nvSpPr>
        <p:spPr>
          <a:xfrm>
            <a:off x="4869083" y="2752540"/>
            <a:ext cx="1191478" cy="1189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28" name="Shape 828"/>
          <p:cNvSpPr/>
          <p:nvPr/>
        </p:nvSpPr>
        <p:spPr>
          <a:xfrm>
            <a:off x="3233853" y="3713281"/>
            <a:ext cx="1408919" cy="1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29" name="Shape 829"/>
          <p:cNvSpPr/>
          <p:nvPr/>
        </p:nvSpPr>
        <p:spPr>
          <a:xfrm>
            <a:off x="3342573" y="3822002"/>
            <a:ext cx="1191476" cy="1191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30" name="Shape 830"/>
          <p:cNvSpPr/>
          <p:nvPr/>
        </p:nvSpPr>
        <p:spPr>
          <a:xfrm>
            <a:off x="8361419" y="3713281"/>
            <a:ext cx="1408915" cy="1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831" name="Shape 831"/>
          <p:cNvSpPr/>
          <p:nvPr/>
        </p:nvSpPr>
        <p:spPr>
          <a:xfrm>
            <a:off x="8470136" y="3822002"/>
            <a:ext cx="1191478" cy="1191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9ED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defRPr sz="24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</a:t>
            </a:r>
          </a:p>
        </p:txBody>
      </p:sp>
      <p:sp>
        <p:nvSpPr>
          <p:cNvPr id="832" name="Shape 832"/>
          <p:cNvSpPr/>
          <p:nvPr/>
        </p:nvSpPr>
        <p:spPr>
          <a:xfrm rot="16200000">
            <a:off x="4485224" y="5757909"/>
            <a:ext cx="1437784" cy="35500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defTabSz="914400">
              <a:defRPr sz="1800"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</a:t>
            </a:r>
          </a:p>
        </p:txBody>
      </p:sp>
      <p:sp>
        <p:nvSpPr>
          <p:cNvPr id="833" name="Shape 833"/>
          <p:cNvSpPr/>
          <p:nvPr/>
        </p:nvSpPr>
        <p:spPr>
          <a:xfrm rot="5400000">
            <a:off x="7098928" y="5726845"/>
            <a:ext cx="1437784" cy="35500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defTabSz="914400">
              <a:defRPr sz="1800"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6" name="Shape 836"/>
          <p:cNvSpPr/>
          <p:nvPr/>
        </p:nvSpPr>
        <p:spPr>
          <a:xfrm>
            <a:off x="153599" y="1446018"/>
            <a:ext cx="12697602" cy="7988089"/>
          </a:xfrm>
          <a:prstGeom prst="roundRect">
            <a:avLst>
              <a:gd name="adj" fmla="val 2544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7" name="Shape 837"/>
          <p:cNvSpPr/>
          <p:nvPr/>
        </p:nvSpPr>
        <p:spPr>
          <a:xfrm>
            <a:off x="153599" y="14460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8" name="Shape 838"/>
          <p:cNvSpPr/>
          <p:nvPr/>
        </p:nvSpPr>
        <p:spPr>
          <a:xfrm>
            <a:off x="1305022" y="92804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9" name="Shape 839"/>
          <p:cNvSpPr/>
          <p:nvPr/>
        </p:nvSpPr>
        <p:spPr>
          <a:xfrm>
            <a:off x="386080" y="3034453"/>
            <a:ext cx="6093743" cy="205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455"/>
                </a:moveTo>
                <a:lnTo>
                  <a:pt x="10702" y="21600"/>
                </a:lnTo>
                <a:lnTo>
                  <a:pt x="21600" y="0"/>
                </a:lnTo>
                <a:lnTo>
                  <a:pt x="0" y="2145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7093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0" name="Shape 840"/>
          <p:cNvSpPr/>
          <p:nvPr/>
        </p:nvSpPr>
        <p:spPr>
          <a:xfrm>
            <a:off x="386080" y="5073227"/>
            <a:ext cx="3064463" cy="3968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24" tIns="36124" rIns="36124" bIns="36124"/>
          <a:lstStyle/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Duis autem vel eum iriure dolor in hendrerit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In vulputate velit esse molestie consequat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Vel illum dolore eu feugiat nulla facilisis at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Eros et accumsan et iusto odio</a:t>
            </a:r>
          </a:p>
        </p:txBody>
      </p:sp>
      <p:sp>
        <p:nvSpPr>
          <p:cNvPr id="841" name="Shape 841"/>
          <p:cNvSpPr/>
          <p:nvPr/>
        </p:nvSpPr>
        <p:spPr>
          <a:xfrm>
            <a:off x="1175704" y="5073227"/>
            <a:ext cx="1443991" cy="4512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Heading 1</a:t>
            </a:r>
          </a:p>
        </p:txBody>
      </p:sp>
      <p:sp>
        <p:nvSpPr>
          <p:cNvPr id="842" name="Shape 842"/>
          <p:cNvSpPr/>
          <p:nvPr>
            <p:ph type="title" idx="4294967295"/>
          </p:nvPr>
        </p:nvSpPr>
        <p:spPr>
          <a:xfrm>
            <a:off x="614115" y="-1"/>
            <a:ext cx="11776570" cy="1664215"/>
          </a:xfrm>
          <a:prstGeom prst="rect">
            <a:avLst/>
          </a:prstGeom>
          <a:ln w="9525">
            <a:round/>
          </a:ln>
        </p:spPr>
        <p:txBody>
          <a:bodyPr lIns="54186" tIns="54186" rIns="54186" bIns="54186"/>
          <a:lstStyle>
            <a:lvl1pPr algn="l" defTabSz="1300480">
              <a:defRPr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Main Focal Point Slide.</a:t>
            </a:r>
          </a:p>
        </p:txBody>
      </p:sp>
      <p:sp>
        <p:nvSpPr>
          <p:cNvPr id="843" name="Shape 843"/>
          <p:cNvSpPr/>
          <p:nvPr/>
        </p:nvSpPr>
        <p:spPr>
          <a:xfrm>
            <a:off x="3447627" y="3061546"/>
            <a:ext cx="3045742" cy="2027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502" y="21600"/>
                </a:lnTo>
                <a:cubicBezTo>
                  <a:pt x="21535" y="14400"/>
                  <a:pt x="21600" y="0"/>
                  <a:pt x="21600" y="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13546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4" name="Shape 844"/>
          <p:cNvSpPr/>
          <p:nvPr/>
        </p:nvSpPr>
        <p:spPr>
          <a:xfrm>
            <a:off x="3440853" y="5073227"/>
            <a:ext cx="3064463" cy="3968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Dignissim qui blandit 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Praesent luptatum zzril delenit augue duis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Dolore te feugait nulla facilisi.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Lorem ipsum dolor sit amet, consectetuer</a:t>
            </a:r>
          </a:p>
        </p:txBody>
      </p:sp>
      <p:sp>
        <p:nvSpPr>
          <p:cNvPr id="845" name="Shape 845"/>
          <p:cNvSpPr/>
          <p:nvPr/>
        </p:nvSpPr>
        <p:spPr>
          <a:xfrm>
            <a:off x="4280112" y="5073227"/>
            <a:ext cx="1443990" cy="4512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Heading 2</a:t>
            </a:r>
          </a:p>
        </p:txBody>
      </p:sp>
      <p:sp>
        <p:nvSpPr>
          <p:cNvPr id="846" name="Shape 846"/>
          <p:cNvSpPr/>
          <p:nvPr/>
        </p:nvSpPr>
        <p:spPr>
          <a:xfrm flipH="1">
            <a:off x="6496905" y="3061546"/>
            <a:ext cx="3048001" cy="2027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502" y="21600"/>
                </a:lnTo>
                <a:cubicBezTo>
                  <a:pt x="21535" y="14400"/>
                  <a:pt x="21600" y="0"/>
                  <a:pt x="21600" y="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13546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7" name="Shape 847"/>
          <p:cNvSpPr/>
          <p:nvPr/>
        </p:nvSpPr>
        <p:spPr>
          <a:xfrm>
            <a:off x="6495625" y="5073227"/>
            <a:ext cx="3064464" cy="3968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Adipiscing elit, sed diam nonummy nibh euismod 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Tincidunt ut laoreet dolore magna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Aliquam erat volutpat. </a:t>
            </a:r>
          </a:p>
        </p:txBody>
      </p:sp>
      <p:sp>
        <p:nvSpPr>
          <p:cNvPr id="848" name="Shape 848"/>
          <p:cNvSpPr/>
          <p:nvPr/>
        </p:nvSpPr>
        <p:spPr>
          <a:xfrm>
            <a:off x="7310049" y="5073227"/>
            <a:ext cx="1443991" cy="4512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Heading 3</a:t>
            </a:r>
          </a:p>
        </p:txBody>
      </p:sp>
      <p:sp>
        <p:nvSpPr>
          <p:cNvPr id="849" name="Shape 849"/>
          <p:cNvSpPr/>
          <p:nvPr/>
        </p:nvSpPr>
        <p:spPr>
          <a:xfrm flipH="1">
            <a:off x="6520462" y="3034453"/>
            <a:ext cx="6093744" cy="205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455"/>
                </a:moveTo>
                <a:lnTo>
                  <a:pt x="10702" y="21600"/>
                </a:lnTo>
                <a:lnTo>
                  <a:pt x="21600" y="0"/>
                </a:lnTo>
                <a:lnTo>
                  <a:pt x="0" y="2145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7093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0" name="Shape 850"/>
          <p:cNvSpPr/>
          <p:nvPr/>
        </p:nvSpPr>
        <p:spPr>
          <a:xfrm>
            <a:off x="9567805" y="5073227"/>
            <a:ext cx="3064463" cy="3968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16200000"/>
          </a:gradFill>
          <a:ln w="27093">
            <a:solidFill>
              <a:srgbClr val="FFFFFF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lvl="0" marL="243840" indent="-243840" algn="l" defTabSz="1300480">
              <a:spcBef>
                <a:spcPts val="800"/>
              </a:spcBef>
              <a:buSzPct val="100000"/>
              <a:buChar char="•"/>
              <a:defRPr sz="1800"/>
            </a:pPr>
            <a:endParaRPr sz="1991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Duis autem vel eum iriure dolor in hendrerit in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Vulputate velit esse molestie consequat</a:t>
            </a:r>
            <a:endParaRPr sz="2560">
              <a:solidFill>
                <a:srgbClr val="636469"/>
              </a:solidFill>
              <a:uFill>
                <a:solidFill>
                  <a:srgbClr val="636469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1300480">
              <a:spcBef>
                <a:spcPts val="800"/>
              </a:spcBef>
              <a:buSzPct val="100000"/>
              <a:buChar char="•"/>
              <a:defRPr sz="1800"/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rPr>
              <a:t>Vel illum dolore eu feugiat nulla facilisis. </a:t>
            </a:r>
          </a:p>
        </p:txBody>
      </p:sp>
      <p:sp>
        <p:nvSpPr>
          <p:cNvPr id="851" name="Shape 851"/>
          <p:cNvSpPr/>
          <p:nvPr/>
        </p:nvSpPr>
        <p:spPr>
          <a:xfrm>
            <a:off x="10365951" y="5073227"/>
            <a:ext cx="1443991" cy="4512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Heading 4</a:t>
            </a:r>
          </a:p>
        </p:txBody>
      </p:sp>
      <p:sp>
        <p:nvSpPr>
          <p:cNvPr id="852" name="Shape 852"/>
          <p:cNvSpPr/>
          <p:nvPr/>
        </p:nvSpPr>
        <p:spPr>
          <a:xfrm>
            <a:off x="3517617" y="1930400"/>
            <a:ext cx="5969566" cy="2799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55" name="Group 855"/>
          <p:cNvGrpSpPr/>
          <p:nvPr/>
        </p:nvGrpSpPr>
        <p:grpSpPr>
          <a:xfrm>
            <a:off x="4103871" y="2048870"/>
            <a:ext cx="4797058" cy="2488245"/>
            <a:chOff x="0" y="0"/>
            <a:chExt cx="4797056" cy="2488243"/>
          </a:xfrm>
        </p:grpSpPr>
        <p:sp>
          <p:nvSpPr>
            <p:cNvPr id="853" name="Shape 853"/>
            <p:cNvSpPr/>
            <p:nvPr/>
          </p:nvSpPr>
          <p:spPr>
            <a:xfrm>
              <a:off x="0" y="-1"/>
              <a:ext cx="4797057" cy="248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CF7D6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4" name="Shape 854"/>
            <p:cNvSpPr/>
            <p:nvPr/>
          </p:nvSpPr>
          <p:spPr>
            <a:xfrm>
              <a:off x="700678" y="720316"/>
              <a:ext cx="3395699" cy="1047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/>
            <a:p>
              <a:pPr lvl="0" defTabSz="1300480">
                <a:defRPr sz="1800"/>
              </a:pPr>
              <a:r>
                <a:rPr b="1" sz="2275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Main Point</a:t>
              </a:r>
              <a:endPara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defTabSz="1300480">
                <a:defRPr sz="1800"/>
              </a:pPr>
              <a:r>
                <a:rPr sz="2275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(Placeholder for Icon, Picture, Logo)</a:t>
              </a:r>
            </a:p>
          </p:txBody>
        </p:sp>
      </p:grp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8" name="Shape 858"/>
          <p:cNvSpPr/>
          <p:nvPr/>
        </p:nvSpPr>
        <p:spPr>
          <a:xfrm>
            <a:off x="153599" y="1446018"/>
            <a:ext cx="12697602" cy="7988089"/>
          </a:xfrm>
          <a:prstGeom prst="roundRect">
            <a:avLst>
              <a:gd name="adj" fmla="val 2544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9" name="Shape 859"/>
          <p:cNvSpPr/>
          <p:nvPr/>
        </p:nvSpPr>
        <p:spPr>
          <a:xfrm>
            <a:off x="153599" y="14460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0" name="Shape 860"/>
          <p:cNvSpPr/>
          <p:nvPr/>
        </p:nvSpPr>
        <p:spPr>
          <a:xfrm>
            <a:off x="1305022" y="92804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1" name="Shape 861"/>
          <p:cNvSpPr/>
          <p:nvPr>
            <p:ph type="title" idx="4294967295"/>
          </p:nvPr>
        </p:nvSpPr>
        <p:spPr>
          <a:xfrm>
            <a:off x="906215" y="114556"/>
            <a:ext cx="12014201" cy="1219201"/>
          </a:xfrm>
          <a:prstGeom prst="rect">
            <a:avLst/>
          </a:prstGeom>
          <a:ln w="9525">
            <a:round/>
          </a:ln>
        </p:spPr>
        <p:txBody>
          <a:bodyPr lIns="54186" tIns="54186" rIns="54186" bIns="54186"/>
          <a:lstStyle>
            <a:lvl1pPr algn="l" defTabSz="1300480">
              <a:defRPr b="1"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Becas estudiantes de E. de Iglesia y Secundarias</a:t>
            </a:r>
          </a:p>
        </p:txBody>
      </p:sp>
      <p:sp>
        <p:nvSpPr>
          <p:cNvPr id="862" name="Shape 862"/>
          <p:cNvSpPr/>
          <p:nvPr/>
        </p:nvSpPr>
        <p:spPr>
          <a:xfrm>
            <a:off x="2249285" y="2646683"/>
            <a:ext cx="3925631" cy="296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21461" y="21600"/>
                </a:lnTo>
                <a:lnTo>
                  <a:pt x="14654" y="21600"/>
                </a:lnTo>
                <a:lnTo>
                  <a:pt x="14666" y="21062"/>
                </a:lnTo>
                <a:lnTo>
                  <a:pt x="14704" y="20608"/>
                </a:lnTo>
                <a:lnTo>
                  <a:pt x="14742" y="20272"/>
                </a:lnTo>
                <a:lnTo>
                  <a:pt x="14818" y="19919"/>
                </a:lnTo>
                <a:lnTo>
                  <a:pt x="14907" y="19482"/>
                </a:lnTo>
                <a:lnTo>
                  <a:pt x="15034" y="18944"/>
                </a:lnTo>
                <a:lnTo>
                  <a:pt x="15199" y="18373"/>
                </a:lnTo>
                <a:lnTo>
                  <a:pt x="15363" y="17835"/>
                </a:lnTo>
                <a:lnTo>
                  <a:pt x="15592" y="17196"/>
                </a:lnTo>
                <a:lnTo>
                  <a:pt x="15896" y="16406"/>
                </a:lnTo>
                <a:lnTo>
                  <a:pt x="16263" y="15549"/>
                </a:lnTo>
                <a:lnTo>
                  <a:pt x="16530" y="15011"/>
                </a:lnTo>
                <a:lnTo>
                  <a:pt x="16758" y="14540"/>
                </a:lnTo>
                <a:lnTo>
                  <a:pt x="17062" y="13985"/>
                </a:lnTo>
                <a:lnTo>
                  <a:pt x="17518" y="13296"/>
                </a:lnTo>
                <a:lnTo>
                  <a:pt x="17924" y="12842"/>
                </a:lnTo>
                <a:lnTo>
                  <a:pt x="18292" y="12439"/>
                </a:lnTo>
                <a:lnTo>
                  <a:pt x="18685" y="12103"/>
                </a:lnTo>
                <a:lnTo>
                  <a:pt x="19090" y="11901"/>
                </a:lnTo>
                <a:lnTo>
                  <a:pt x="19585" y="11800"/>
                </a:lnTo>
                <a:lnTo>
                  <a:pt x="19914" y="13582"/>
                </a:lnTo>
                <a:lnTo>
                  <a:pt x="21194" y="8690"/>
                </a:lnTo>
                <a:lnTo>
                  <a:pt x="18621" y="6035"/>
                </a:lnTo>
                <a:lnTo>
                  <a:pt x="18849" y="7648"/>
                </a:lnTo>
                <a:lnTo>
                  <a:pt x="18418" y="7800"/>
                </a:lnTo>
                <a:lnTo>
                  <a:pt x="17823" y="8136"/>
                </a:lnTo>
                <a:lnTo>
                  <a:pt x="17392" y="8388"/>
                </a:lnTo>
                <a:lnTo>
                  <a:pt x="16821" y="8791"/>
                </a:lnTo>
                <a:lnTo>
                  <a:pt x="16175" y="9329"/>
                </a:lnTo>
                <a:lnTo>
                  <a:pt x="15731" y="9766"/>
                </a:lnTo>
                <a:lnTo>
                  <a:pt x="14983" y="10607"/>
                </a:lnTo>
                <a:lnTo>
                  <a:pt x="14185" y="11716"/>
                </a:lnTo>
                <a:lnTo>
                  <a:pt x="13424" y="13027"/>
                </a:lnTo>
                <a:lnTo>
                  <a:pt x="13056" y="13750"/>
                </a:lnTo>
                <a:lnTo>
                  <a:pt x="12765" y="14372"/>
                </a:lnTo>
                <a:lnTo>
                  <a:pt x="12283" y="15481"/>
                </a:lnTo>
                <a:lnTo>
                  <a:pt x="11992" y="16406"/>
                </a:lnTo>
                <a:lnTo>
                  <a:pt x="11751" y="17196"/>
                </a:lnTo>
                <a:lnTo>
                  <a:pt x="11561" y="18087"/>
                </a:lnTo>
                <a:lnTo>
                  <a:pt x="11231" y="19684"/>
                </a:lnTo>
                <a:lnTo>
                  <a:pt x="11066" y="20524"/>
                </a:lnTo>
                <a:lnTo>
                  <a:pt x="10927" y="21566"/>
                </a:lnTo>
                <a:lnTo>
                  <a:pt x="0" y="21566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solidFill>
            <a:srgbClr val="E0E0E2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3" name="Shape 863"/>
          <p:cNvSpPr/>
          <p:nvPr/>
        </p:nvSpPr>
        <p:spPr>
          <a:xfrm>
            <a:off x="6796933" y="2659379"/>
            <a:ext cx="3941757" cy="298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625"/>
                </a:moveTo>
                <a:lnTo>
                  <a:pt x="0" y="0"/>
                </a:lnTo>
                <a:lnTo>
                  <a:pt x="21600" y="0"/>
                </a:lnTo>
                <a:lnTo>
                  <a:pt x="21600" y="734"/>
                </a:lnTo>
                <a:lnTo>
                  <a:pt x="21600" y="21600"/>
                </a:lnTo>
                <a:lnTo>
                  <a:pt x="25" y="21600"/>
                </a:lnTo>
                <a:lnTo>
                  <a:pt x="25" y="11117"/>
                </a:lnTo>
                <a:lnTo>
                  <a:pt x="353" y="11184"/>
                </a:lnTo>
                <a:lnTo>
                  <a:pt x="757" y="11284"/>
                </a:lnTo>
                <a:lnTo>
                  <a:pt x="1149" y="11418"/>
                </a:lnTo>
                <a:lnTo>
                  <a:pt x="1591" y="11585"/>
                </a:lnTo>
                <a:lnTo>
                  <a:pt x="1944" y="11768"/>
                </a:lnTo>
                <a:lnTo>
                  <a:pt x="2285" y="12002"/>
                </a:lnTo>
                <a:lnTo>
                  <a:pt x="2525" y="12236"/>
                </a:lnTo>
                <a:lnTo>
                  <a:pt x="2866" y="12536"/>
                </a:lnTo>
                <a:lnTo>
                  <a:pt x="3156" y="12853"/>
                </a:lnTo>
                <a:lnTo>
                  <a:pt x="3434" y="13204"/>
                </a:lnTo>
                <a:lnTo>
                  <a:pt x="3762" y="13621"/>
                </a:lnTo>
                <a:lnTo>
                  <a:pt x="4128" y="14122"/>
                </a:lnTo>
                <a:lnTo>
                  <a:pt x="4482" y="14673"/>
                </a:lnTo>
                <a:lnTo>
                  <a:pt x="4785" y="15190"/>
                </a:lnTo>
                <a:lnTo>
                  <a:pt x="5088" y="15758"/>
                </a:lnTo>
                <a:lnTo>
                  <a:pt x="5340" y="16325"/>
                </a:lnTo>
                <a:lnTo>
                  <a:pt x="5643" y="17060"/>
                </a:lnTo>
                <a:lnTo>
                  <a:pt x="5858" y="17661"/>
                </a:lnTo>
                <a:lnTo>
                  <a:pt x="6097" y="18428"/>
                </a:lnTo>
                <a:lnTo>
                  <a:pt x="5037" y="18846"/>
                </a:lnTo>
                <a:lnTo>
                  <a:pt x="8117" y="20749"/>
                </a:lnTo>
                <a:lnTo>
                  <a:pt x="10024" y="17010"/>
                </a:lnTo>
                <a:lnTo>
                  <a:pt x="9014" y="17260"/>
                </a:lnTo>
                <a:lnTo>
                  <a:pt x="8875" y="16676"/>
                </a:lnTo>
                <a:lnTo>
                  <a:pt x="8736" y="16092"/>
                </a:lnTo>
                <a:lnTo>
                  <a:pt x="8496" y="15207"/>
                </a:lnTo>
                <a:lnTo>
                  <a:pt x="8269" y="14506"/>
                </a:lnTo>
                <a:lnTo>
                  <a:pt x="8067" y="13972"/>
                </a:lnTo>
                <a:lnTo>
                  <a:pt x="7852" y="13421"/>
                </a:lnTo>
                <a:lnTo>
                  <a:pt x="7625" y="12903"/>
                </a:lnTo>
                <a:lnTo>
                  <a:pt x="7423" y="12453"/>
                </a:lnTo>
                <a:lnTo>
                  <a:pt x="7259" y="12119"/>
                </a:lnTo>
                <a:lnTo>
                  <a:pt x="7057" y="11701"/>
                </a:lnTo>
                <a:lnTo>
                  <a:pt x="6792" y="11267"/>
                </a:lnTo>
                <a:lnTo>
                  <a:pt x="6628" y="10967"/>
                </a:lnTo>
                <a:lnTo>
                  <a:pt x="6400" y="10600"/>
                </a:lnTo>
                <a:lnTo>
                  <a:pt x="6198" y="10283"/>
                </a:lnTo>
                <a:lnTo>
                  <a:pt x="5933" y="9865"/>
                </a:lnTo>
                <a:lnTo>
                  <a:pt x="5694" y="9565"/>
                </a:lnTo>
                <a:lnTo>
                  <a:pt x="5416" y="9248"/>
                </a:lnTo>
                <a:lnTo>
                  <a:pt x="5037" y="8830"/>
                </a:lnTo>
                <a:lnTo>
                  <a:pt x="4759" y="8530"/>
                </a:lnTo>
                <a:lnTo>
                  <a:pt x="4545" y="8313"/>
                </a:lnTo>
                <a:lnTo>
                  <a:pt x="4280" y="8046"/>
                </a:lnTo>
                <a:lnTo>
                  <a:pt x="3989" y="7795"/>
                </a:lnTo>
                <a:lnTo>
                  <a:pt x="3661" y="7528"/>
                </a:lnTo>
                <a:lnTo>
                  <a:pt x="3396" y="7345"/>
                </a:lnTo>
                <a:lnTo>
                  <a:pt x="3055" y="7061"/>
                </a:lnTo>
                <a:lnTo>
                  <a:pt x="2777" y="6861"/>
                </a:lnTo>
                <a:lnTo>
                  <a:pt x="2462" y="6644"/>
                </a:lnTo>
                <a:lnTo>
                  <a:pt x="2083" y="6460"/>
                </a:lnTo>
                <a:lnTo>
                  <a:pt x="1742" y="6260"/>
                </a:lnTo>
                <a:lnTo>
                  <a:pt x="1414" y="6109"/>
                </a:lnTo>
                <a:lnTo>
                  <a:pt x="1060" y="5959"/>
                </a:lnTo>
                <a:lnTo>
                  <a:pt x="619" y="5809"/>
                </a:lnTo>
                <a:lnTo>
                  <a:pt x="164" y="5675"/>
                </a:lnTo>
                <a:lnTo>
                  <a:pt x="0" y="5625"/>
                </a:lnTo>
              </a:path>
            </a:pathLst>
          </a:custGeom>
          <a:solidFill>
            <a:srgbClr val="E0E0E2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4" name="Shape 864"/>
          <p:cNvSpPr/>
          <p:nvPr/>
        </p:nvSpPr>
        <p:spPr>
          <a:xfrm>
            <a:off x="6796932" y="5861779"/>
            <a:ext cx="3925631" cy="2957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127" y="0"/>
                </a:lnTo>
                <a:lnTo>
                  <a:pt x="6934" y="0"/>
                </a:lnTo>
                <a:lnTo>
                  <a:pt x="6921" y="521"/>
                </a:lnTo>
                <a:lnTo>
                  <a:pt x="6883" y="976"/>
                </a:lnTo>
                <a:lnTo>
                  <a:pt x="6845" y="1312"/>
                </a:lnTo>
                <a:lnTo>
                  <a:pt x="6769" y="1649"/>
                </a:lnTo>
                <a:lnTo>
                  <a:pt x="6680" y="2103"/>
                </a:lnTo>
                <a:lnTo>
                  <a:pt x="6554" y="2641"/>
                </a:lnTo>
                <a:lnTo>
                  <a:pt x="6389" y="3213"/>
                </a:lnTo>
                <a:lnTo>
                  <a:pt x="6224" y="3751"/>
                </a:lnTo>
                <a:lnTo>
                  <a:pt x="5996" y="4391"/>
                </a:lnTo>
                <a:lnTo>
                  <a:pt x="5692" y="5181"/>
                </a:lnTo>
                <a:lnTo>
                  <a:pt x="5324" y="6022"/>
                </a:lnTo>
                <a:lnTo>
                  <a:pt x="5058" y="6578"/>
                </a:lnTo>
                <a:lnTo>
                  <a:pt x="4830" y="7049"/>
                </a:lnTo>
                <a:lnTo>
                  <a:pt x="4525" y="7587"/>
                </a:lnTo>
                <a:lnTo>
                  <a:pt x="4069" y="8293"/>
                </a:lnTo>
                <a:lnTo>
                  <a:pt x="3663" y="8748"/>
                </a:lnTo>
                <a:lnTo>
                  <a:pt x="3296" y="9135"/>
                </a:lnTo>
                <a:lnTo>
                  <a:pt x="2903" y="9471"/>
                </a:lnTo>
                <a:lnTo>
                  <a:pt x="2497" y="9690"/>
                </a:lnTo>
                <a:lnTo>
                  <a:pt x="2003" y="9791"/>
                </a:lnTo>
                <a:lnTo>
                  <a:pt x="1673" y="8007"/>
                </a:lnTo>
                <a:lnTo>
                  <a:pt x="393" y="12886"/>
                </a:lnTo>
                <a:lnTo>
                  <a:pt x="2966" y="15561"/>
                </a:lnTo>
                <a:lnTo>
                  <a:pt x="2738" y="13946"/>
                </a:lnTo>
                <a:lnTo>
                  <a:pt x="3169" y="13778"/>
                </a:lnTo>
                <a:lnTo>
                  <a:pt x="3765" y="13441"/>
                </a:lnTo>
                <a:lnTo>
                  <a:pt x="4196" y="13206"/>
                </a:lnTo>
                <a:lnTo>
                  <a:pt x="4766" y="12785"/>
                </a:lnTo>
                <a:lnTo>
                  <a:pt x="5413" y="12264"/>
                </a:lnTo>
                <a:lnTo>
                  <a:pt x="5856" y="11809"/>
                </a:lnTo>
                <a:lnTo>
                  <a:pt x="6604" y="10968"/>
                </a:lnTo>
                <a:lnTo>
                  <a:pt x="7403" y="9875"/>
                </a:lnTo>
                <a:lnTo>
                  <a:pt x="8163" y="8546"/>
                </a:lnTo>
                <a:lnTo>
                  <a:pt x="8531" y="7839"/>
                </a:lnTo>
                <a:lnTo>
                  <a:pt x="8823" y="7217"/>
                </a:lnTo>
                <a:lnTo>
                  <a:pt x="9304" y="6107"/>
                </a:lnTo>
                <a:lnTo>
                  <a:pt x="9596" y="5181"/>
                </a:lnTo>
                <a:lnTo>
                  <a:pt x="9837" y="4391"/>
                </a:lnTo>
                <a:lnTo>
                  <a:pt x="10027" y="3499"/>
                </a:lnTo>
                <a:lnTo>
                  <a:pt x="10356" y="1901"/>
                </a:lnTo>
                <a:lnTo>
                  <a:pt x="10521" y="1060"/>
                </a:lnTo>
                <a:lnTo>
                  <a:pt x="10661" y="17"/>
                </a:lnTo>
                <a:lnTo>
                  <a:pt x="21600" y="17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solidFill>
            <a:srgbClr val="E0E0E2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5" name="Shape 865"/>
          <p:cNvSpPr/>
          <p:nvPr/>
        </p:nvSpPr>
        <p:spPr>
          <a:xfrm>
            <a:off x="2249288" y="5841045"/>
            <a:ext cx="3944060" cy="297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7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20848"/>
                </a:lnTo>
                <a:lnTo>
                  <a:pt x="0" y="0"/>
                </a:lnTo>
                <a:lnTo>
                  <a:pt x="21562" y="0"/>
                </a:lnTo>
                <a:lnTo>
                  <a:pt x="21562" y="10458"/>
                </a:lnTo>
                <a:lnTo>
                  <a:pt x="21234" y="10391"/>
                </a:lnTo>
                <a:lnTo>
                  <a:pt x="20830" y="10307"/>
                </a:lnTo>
                <a:lnTo>
                  <a:pt x="20439" y="10174"/>
                </a:lnTo>
                <a:lnTo>
                  <a:pt x="19998" y="10006"/>
                </a:lnTo>
                <a:lnTo>
                  <a:pt x="19632" y="9806"/>
                </a:lnTo>
                <a:lnTo>
                  <a:pt x="19291" y="9589"/>
                </a:lnTo>
                <a:lnTo>
                  <a:pt x="19064" y="9355"/>
                </a:lnTo>
                <a:lnTo>
                  <a:pt x="18723" y="9038"/>
                </a:lnTo>
                <a:lnTo>
                  <a:pt x="18433" y="8737"/>
                </a:lnTo>
                <a:lnTo>
                  <a:pt x="18156" y="8386"/>
                </a:lnTo>
                <a:lnTo>
                  <a:pt x="17828" y="7968"/>
                </a:lnTo>
                <a:lnTo>
                  <a:pt x="17462" y="7451"/>
                </a:lnTo>
                <a:lnTo>
                  <a:pt x="17108" y="6916"/>
                </a:lnTo>
                <a:lnTo>
                  <a:pt x="16806" y="6398"/>
                </a:lnTo>
                <a:lnTo>
                  <a:pt x="16503" y="5830"/>
                </a:lnTo>
                <a:lnTo>
                  <a:pt x="16250" y="5262"/>
                </a:lnTo>
                <a:lnTo>
                  <a:pt x="15948" y="4527"/>
                </a:lnTo>
                <a:lnTo>
                  <a:pt x="15721" y="3926"/>
                </a:lnTo>
                <a:lnTo>
                  <a:pt x="15493" y="3157"/>
                </a:lnTo>
                <a:lnTo>
                  <a:pt x="16553" y="2740"/>
                </a:lnTo>
                <a:lnTo>
                  <a:pt x="13475" y="835"/>
                </a:lnTo>
                <a:lnTo>
                  <a:pt x="11557" y="4577"/>
                </a:lnTo>
                <a:lnTo>
                  <a:pt x="12579" y="4327"/>
                </a:lnTo>
                <a:lnTo>
                  <a:pt x="12718" y="4895"/>
                </a:lnTo>
                <a:lnTo>
                  <a:pt x="12857" y="5496"/>
                </a:lnTo>
                <a:lnTo>
                  <a:pt x="13084" y="6381"/>
                </a:lnTo>
                <a:lnTo>
                  <a:pt x="13311" y="7083"/>
                </a:lnTo>
                <a:lnTo>
                  <a:pt x="13513" y="7618"/>
                </a:lnTo>
                <a:lnTo>
                  <a:pt x="13740" y="8152"/>
                </a:lnTo>
                <a:lnTo>
                  <a:pt x="13967" y="8687"/>
                </a:lnTo>
                <a:lnTo>
                  <a:pt x="14169" y="9121"/>
                </a:lnTo>
                <a:lnTo>
                  <a:pt x="14333" y="9472"/>
                </a:lnTo>
                <a:lnTo>
                  <a:pt x="14535" y="9873"/>
                </a:lnTo>
                <a:lnTo>
                  <a:pt x="14787" y="10324"/>
                </a:lnTo>
                <a:lnTo>
                  <a:pt x="14964" y="10608"/>
                </a:lnTo>
                <a:lnTo>
                  <a:pt x="15191" y="10992"/>
                </a:lnTo>
                <a:lnTo>
                  <a:pt x="15393" y="11293"/>
                </a:lnTo>
                <a:lnTo>
                  <a:pt x="15657" y="11727"/>
                </a:lnTo>
                <a:lnTo>
                  <a:pt x="15885" y="12011"/>
                </a:lnTo>
                <a:lnTo>
                  <a:pt x="16175" y="12329"/>
                </a:lnTo>
                <a:lnTo>
                  <a:pt x="16553" y="12763"/>
                </a:lnTo>
                <a:lnTo>
                  <a:pt x="16831" y="13047"/>
                </a:lnTo>
                <a:lnTo>
                  <a:pt x="17045" y="13264"/>
                </a:lnTo>
                <a:lnTo>
                  <a:pt x="17310" y="13548"/>
                </a:lnTo>
                <a:lnTo>
                  <a:pt x="17588" y="13782"/>
                </a:lnTo>
                <a:lnTo>
                  <a:pt x="17929" y="14049"/>
                </a:lnTo>
                <a:lnTo>
                  <a:pt x="18181" y="14250"/>
                </a:lnTo>
                <a:lnTo>
                  <a:pt x="18521" y="14517"/>
                </a:lnTo>
                <a:lnTo>
                  <a:pt x="18812" y="14717"/>
                </a:lnTo>
                <a:lnTo>
                  <a:pt x="19114" y="14935"/>
                </a:lnTo>
                <a:lnTo>
                  <a:pt x="19506" y="15135"/>
                </a:lnTo>
                <a:lnTo>
                  <a:pt x="19846" y="15319"/>
                </a:lnTo>
                <a:lnTo>
                  <a:pt x="20174" y="15469"/>
                </a:lnTo>
                <a:lnTo>
                  <a:pt x="20528" y="15619"/>
                </a:lnTo>
                <a:lnTo>
                  <a:pt x="20969" y="15770"/>
                </a:lnTo>
                <a:lnTo>
                  <a:pt x="21423" y="15920"/>
                </a:lnTo>
                <a:lnTo>
                  <a:pt x="21600" y="15970"/>
                </a:lnTo>
              </a:path>
            </a:pathLst>
          </a:custGeom>
          <a:solidFill>
            <a:srgbClr val="E0E0E2"/>
          </a:solidFill>
          <a:ln w="18062" cap="rnd">
            <a:solidFill>
              <a:srgbClr val="636469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6" name="Shape 866"/>
          <p:cNvSpPr/>
          <p:nvPr/>
        </p:nvSpPr>
        <p:spPr>
          <a:xfrm>
            <a:off x="2387514" y="3086334"/>
            <a:ext cx="3341512" cy="3429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1142469">
              <a:defRPr sz="2275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275">
                <a:uFill>
                  <a:solidFill/>
                </a:uFill>
              </a:rPr>
              <a:t>Text</a:t>
            </a:r>
          </a:p>
        </p:txBody>
      </p:sp>
      <p:sp>
        <p:nvSpPr>
          <p:cNvPr id="867" name="Shape 867"/>
          <p:cNvSpPr/>
          <p:nvPr/>
        </p:nvSpPr>
        <p:spPr>
          <a:xfrm>
            <a:off x="6935162" y="2413235"/>
            <a:ext cx="3341512" cy="3429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1142469">
              <a:defRPr sz="2275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275">
                <a:uFill>
                  <a:solidFill/>
                </a:uFill>
              </a:rPr>
              <a:t>Text</a:t>
            </a:r>
          </a:p>
        </p:txBody>
      </p:sp>
      <p:sp>
        <p:nvSpPr>
          <p:cNvPr id="868" name="Shape 868"/>
          <p:cNvSpPr/>
          <p:nvPr/>
        </p:nvSpPr>
        <p:spPr>
          <a:xfrm>
            <a:off x="2387514" y="8368479"/>
            <a:ext cx="3341512" cy="3429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1142469">
              <a:defRPr sz="2275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275">
                <a:uFill>
                  <a:solidFill/>
                </a:uFill>
              </a:rPr>
              <a:t>Text</a:t>
            </a:r>
          </a:p>
        </p:txBody>
      </p:sp>
      <p:sp>
        <p:nvSpPr>
          <p:cNvPr id="869" name="Shape 869"/>
          <p:cNvSpPr/>
          <p:nvPr/>
        </p:nvSpPr>
        <p:spPr>
          <a:xfrm>
            <a:off x="6935162" y="8368479"/>
            <a:ext cx="3341512" cy="3429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1142469">
              <a:defRPr sz="2275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275">
                <a:uFill>
                  <a:solidFill/>
                </a:uFill>
              </a:rPr>
              <a:t>Text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2" name="Shape 872"/>
          <p:cNvSpPr/>
          <p:nvPr/>
        </p:nvSpPr>
        <p:spPr>
          <a:xfrm>
            <a:off x="153599" y="1446018"/>
            <a:ext cx="12697602" cy="7988089"/>
          </a:xfrm>
          <a:prstGeom prst="roundRect">
            <a:avLst>
              <a:gd name="adj" fmla="val 2544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3" name="Shape 873"/>
          <p:cNvSpPr/>
          <p:nvPr/>
        </p:nvSpPr>
        <p:spPr>
          <a:xfrm>
            <a:off x="153599" y="14460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4" name="Shape 874"/>
          <p:cNvSpPr/>
          <p:nvPr/>
        </p:nvSpPr>
        <p:spPr>
          <a:xfrm>
            <a:off x="1305022" y="92804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5" name="Shape 875"/>
          <p:cNvSpPr/>
          <p:nvPr/>
        </p:nvSpPr>
        <p:spPr>
          <a:xfrm>
            <a:off x="2183271" y="5811519"/>
            <a:ext cx="10417388" cy="2880926"/>
          </a:xfrm>
          <a:prstGeom prst="roundRect">
            <a:avLst>
              <a:gd name="adj" fmla="val 7053"/>
            </a:avLst>
          </a:prstGeom>
          <a:gradFill>
            <a:gsLst>
              <a:gs pos="0">
                <a:srgbClr val="FFFFFF"/>
              </a:gs>
              <a:gs pos="100000">
                <a:srgbClr val="F5F5F5"/>
              </a:gs>
            </a:gsLst>
            <a:lin ang="16200000"/>
          </a:gradFill>
          <a:ln w="13546">
            <a:solidFill>
              <a:srgbClr val="FFFFFF"/>
            </a:solidFill>
            <a:round/>
          </a:ln>
          <a:effectLst>
            <a:outerShdw sx="100000" sy="100000" kx="0" ky="0" algn="b" rotWithShape="0" blurRad="12700" dist="35920" dir="2700000">
              <a:srgbClr val="A8B1AB"/>
            </a:outerShdw>
          </a:effectLst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87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8195" y="6173966"/>
            <a:ext cx="3472463" cy="2577182"/>
          </a:xfrm>
          <a:prstGeom prst="rect">
            <a:avLst/>
          </a:prstGeom>
          <a:ln>
            <a:round/>
          </a:ln>
        </p:spPr>
      </p:pic>
      <p:sp>
        <p:nvSpPr>
          <p:cNvPr id="877" name="Shape 877"/>
          <p:cNvSpPr/>
          <p:nvPr/>
        </p:nvSpPr>
        <p:spPr>
          <a:xfrm>
            <a:off x="10295382" y="5870222"/>
            <a:ext cx="961955" cy="451274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Step 3</a:t>
            </a:r>
          </a:p>
        </p:txBody>
      </p:sp>
      <p:sp>
        <p:nvSpPr>
          <p:cNvPr id="878" name="Shape 878"/>
          <p:cNvSpPr/>
          <p:nvPr>
            <p:ph type="title" idx="4294967295"/>
          </p:nvPr>
        </p:nvSpPr>
        <p:spPr>
          <a:xfrm>
            <a:off x="614115" y="-1"/>
            <a:ext cx="11776570" cy="1664215"/>
          </a:xfrm>
          <a:prstGeom prst="rect">
            <a:avLst/>
          </a:prstGeom>
          <a:ln w="9525">
            <a:round/>
          </a:ln>
        </p:spPr>
        <p:txBody>
          <a:bodyPr lIns="54186" tIns="54186" rIns="54186" bIns="54186"/>
          <a:lstStyle>
            <a:lvl1pPr algn="l" defTabSz="1300480">
              <a:defRPr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Flow Chart Slide.</a:t>
            </a:r>
          </a:p>
        </p:txBody>
      </p:sp>
      <p:sp>
        <p:nvSpPr>
          <p:cNvPr id="879" name="Shape 879"/>
          <p:cNvSpPr/>
          <p:nvPr/>
        </p:nvSpPr>
        <p:spPr>
          <a:xfrm>
            <a:off x="8414738" y="6989551"/>
            <a:ext cx="1426916" cy="946011"/>
          </a:xfrm>
          <a:prstGeom prst="rightArrow">
            <a:avLst>
              <a:gd name="adj1" fmla="val 50000"/>
              <a:gd name="adj2" fmla="val 49847"/>
            </a:avLst>
          </a:prstGeom>
          <a:solidFill>
            <a:srgbClr val="636469"/>
          </a:solidFill>
          <a:ln w="4064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82" name="Group 882"/>
          <p:cNvGrpSpPr/>
          <p:nvPr/>
        </p:nvGrpSpPr>
        <p:grpSpPr>
          <a:xfrm>
            <a:off x="2183271" y="2147147"/>
            <a:ext cx="10417388" cy="3239911"/>
            <a:chOff x="0" y="0"/>
            <a:chExt cx="10417386" cy="3239910"/>
          </a:xfrm>
        </p:grpSpPr>
        <p:sp>
          <p:nvSpPr>
            <p:cNvPr id="880" name="Shape 880"/>
            <p:cNvSpPr/>
            <p:nvPr/>
          </p:nvSpPr>
          <p:spPr>
            <a:xfrm>
              <a:off x="0" y="0"/>
              <a:ext cx="10417387" cy="3239911"/>
            </a:xfrm>
            <a:prstGeom prst="roundRect">
              <a:avLst>
                <a:gd name="adj" fmla="val 7056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5F5F5"/>
                </a:gs>
              </a:gsLst>
              <a:lin ang="16200000" scaled="0"/>
            </a:gradFill>
            <a:ln w="13546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1" name="Shape 881"/>
            <p:cNvSpPr/>
            <p:nvPr/>
          </p:nvSpPr>
          <p:spPr>
            <a:xfrm>
              <a:off x="99457" y="427848"/>
              <a:ext cx="10223218" cy="2384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/>
            <a:p>
              <a:pPr lvl="0" marL="361244" indent="-361244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sz="2275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At vero eos et accusam et justo duo dolores et ea rebum. Stet clita kasd gubergren, no sea takimata sanctus est Lorem ipsum dolor sit amet.</a:t>
              </a:r>
              <a:endPara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marL="361244" indent="-361244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sz="2275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Lorem ipsum dolor sit amet, consetetur sadipscing elitr, sed diam nonumy eirmod tempor invidunt ut labore et dolore</a:t>
              </a:r>
              <a:endPara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marL="361244" indent="-361244" algn="l" defTabSz="1300480">
                <a:spcBef>
                  <a:spcPts val="900"/>
                </a:spcBef>
                <a:buSzPct val="100000"/>
                <a:buChar char="•"/>
                <a:defRPr sz="1800"/>
              </a:pPr>
              <a:r>
                <a:rPr sz="2275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Magna aliquyam erat, sed diam voluptua. At vero eos et accusam et justo duo dolores et ea rebum. Stet clita kasd gubergren, no sea takimata</a:t>
              </a:r>
            </a:p>
          </p:txBody>
        </p:sp>
      </p:grpSp>
      <p:pic>
        <p:nvPicPr>
          <p:cNvPr id="88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5733" y="6173966"/>
            <a:ext cx="3472464" cy="2577182"/>
          </a:xfrm>
          <a:prstGeom prst="rect">
            <a:avLst/>
          </a:prstGeom>
          <a:ln>
            <a:round/>
          </a:ln>
        </p:spPr>
      </p:pic>
      <p:sp>
        <p:nvSpPr>
          <p:cNvPr id="884" name="Shape 884"/>
          <p:cNvSpPr/>
          <p:nvPr/>
        </p:nvSpPr>
        <p:spPr>
          <a:xfrm>
            <a:off x="6822921" y="5870222"/>
            <a:ext cx="961955" cy="451274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Step 2</a:t>
            </a:r>
          </a:p>
        </p:txBody>
      </p:sp>
      <p:grpSp>
        <p:nvGrpSpPr>
          <p:cNvPr id="887" name="Group 887"/>
          <p:cNvGrpSpPr/>
          <p:nvPr/>
        </p:nvGrpSpPr>
        <p:grpSpPr>
          <a:xfrm>
            <a:off x="614115" y="3104445"/>
            <a:ext cx="1390792" cy="1325317"/>
            <a:chOff x="0" y="0"/>
            <a:chExt cx="1390791" cy="1325316"/>
          </a:xfrm>
        </p:grpSpPr>
        <p:sp>
          <p:nvSpPr>
            <p:cNvPr id="885" name="Shape 885"/>
            <p:cNvSpPr/>
            <p:nvPr/>
          </p:nvSpPr>
          <p:spPr>
            <a:xfrm>
              <a:off x="0" y="0"/>
              <a:ext cx="1390792" cy="1325317"/>
            </a:xfrm>
            <a:prstGeom prst="roundRect">
              <a:avLst>
                <a:gd name="adj" fmla="val 11499"/>
              </a:avLst>
            </a:prstGeom>
            <a:solidFill>
              <a:srgbClr val="6E96D5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6" name="Shape 886"/>
            <p:cNvSpPr/>
            <p:nvPr/>
          </p:nvSpPr>
          <p:spPr>
            <a:xfrm>
              <a:off x="63217" y="427849"/>
              <a:ext cx="1264357" cy="469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What</a:t>
              </a:r>
            </a:p>
          </p:txBody>
        </p:sp>
      </p:grpSp>
      <p:grpSp>
        <p:nvGrpSpPr>
          <p:cNvPr id="890" name="Group 890"/>
          <p:cNvGrpSpPr/>
          <p:nvPr/>
        </p:nvGrpSpPr>
        <p:grpSpPr>
          <a:xfrm>
            <a:off x="614115" y="6589324"/>
            <a:ext cx="1390792" cy="1325316"/>
            <a:chOff x="0" y="0"/>
            <a:chExt cx="1390791" cy="1325314"/>
          </a:xfrm>
        </p:grpSpPr>
        <p:sp>
          <p:nvSpPr>
            <p:cNvPr id="888" name="Shape 888"/>
            <p:cNvSpPr/>
            <p:nvPr/>
          </p:nvSpPr>
          <p:spPr>
            <a:xfrm>
              <a:off x="0" y="0"/>
              <a:ext cx="1390792" cy="1325315"/>
            </a:xfrm>
            <a:prstGeom prst="roundRect">
              <a:avLst>
                <a:gd name="adj" fmla="val 11499"/>
              </a:avLst>
            </a:prstGeom>
            <a:solidFill>
              <a:srgbClr val="9ACD00"/>
            </a:solidFill>
            <a:ln w="4064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2700" dist="35920" dir="2700000">
                <a:srgbClr val="A8B1AB"/>
              </a:outerShdw>
            </a:effectLst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solidFill>
                    <a:srgbClr val="636469"/>
                  </a:solidFill>
                  <a:uFill>
                    <a:solidFill>
                      <a:srgbClr val="636469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9" name="Shape 889"/>
            <p:cNvSpPr/>
            <p:nvPr/>
          </p:nvSpPr>
          <p:spPr>
            <a:xfrm>
              <a:off x="63217" y="427848"/>
              <a:ext cx="1264357" cy="469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ctr">
              <a:noAutofit/>
            </a:bodyPr>
            <a:lstStyle>
              <a:lvl1pPr defTabSz="1300480">
                <a:spcBef>
                  <a:spcPts val="1000"/>
                </a:spcBef>
                <a:def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How</a:t>
              </a:r>
            </a:p>
          </p:txBody>
        </p:sp>
      </p:grpSp>
      <p:sp>
        <p:nvSpPr>
          <p:cNvPr id="891" name="Shape 891"/>
          <p:cNvSpPr/>
          <p:nvPr/>
        </p:nvSpPr>
        <p:spPr>
          <a:xfrm>
            <a:off x="4942275" y="6989551"/>
            <a:ext cx="1426917" cy="946011"/>
          </a:xfrm>
          <a:prstGeom prst="rightArrow">
            <a:avLst>
              <a:gd name="adj1" fmla="val 50000"/>
              <a:gd name="adj2" fmla="val 49847"/>
            </a:avLst>
          </a:prstGeom>
          <a:solidFill>
            <a:srgbClr val="636469"/>
          </a:solidFill>
          <a:ln w="4064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89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271" y="6173966"/>
            <a:ext cx="3472463" cy="2577182"/>
          </a:xfrm>
          <a:prstGeom prst="rect">
            <a:avLst/>
          </a:prstGeom>
          <a:ln>
            <a:round/>
          </a:ln>
        </p:spPr>
      </p:pic>
      <p:sp>
        <p:nvSpPr>
          <p:cNvPr id="893" name="Shape 893"/>
          <p:cNvSpPr/>
          <p:nvPr/>
        </p:nvSpPr>
        <p:spPr>
          <a:xfrm>
            <a:off x="3350458" y="5870222"/>
            <a:ext cx="961955" cy="451274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Step 1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2604"/>
            </a:avLst>
          </a:prstGeom>
          <a:solidFill>
            <a:srgbClr val="EAEAEA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6" name="Shape 896"/>
          <p:cNvSpPr/>
          <p:nvPr/>
        </p:nvSpPr>
        <p:spPr>
          <a:xfrm>
            <a:off x="153599" y="1268218"/>
            <a:ext cx="12697602" cy="7988089"/>
          </a:xfrm>
          <a:prstGeom prst="roundRect">
            <a:avLst>
              <a:gd name="adj" fmla="val 2544"/>
            </a:avLst>
          </a:prstGeom>
          <a:solidFill>
            <a:srgbClr val="FFFFFF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7" name="Shape 897"/>
          <p:cNvSpPr/>
          <p:nvPr/>
        </p:nvSpPr>
        <p:spPr>
          <a:xfrm>
            <a:off x="153599" y="1446018"/>
            <a:ext cx="12697602" cy="33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3" y="0"/>
                </a:moveTo>
                <a:lnTo>
                  <a:pt x="21317" y="0"/>
                </a:lnTo>
                <a:cubicBezTo>
                  <a:pt x="21473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27" y="0"/>
                  <a:pt x="283" y="0"/>
                </a:cubicBezTo>
                <a:close/>
              </a:path>
            </a:pathLst>
          </a:custGeom>
          <a:solidFill>
            <a:srgbClr val="4F4F56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8" name="Shape 898"/>
          <p:cNvSpPr/>
          <p:nvPr/>
        </p:nvSpPr>
        <p:spPr>
          <a:xfrm>
            <a:off x="1305022" y="9280490"/>
            <a:ext cx="10394756" cy="153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" y="0"/>
                </a:moveTo>
                <a:lnTo>
                  <a:pt x="21440" y="0"/>
                </a:lnTo>
                <a:cubicBezTo>
                  <a:pt x="2152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1" y="0"/>
                  <a:pt x="160" y="0"/>
                </a:cubicBezTo>
                <a:close/>
              </a:path>
            </a:pathLst>
          </a:custGeom>
          <a:solidFill>
            <a:srgbClr val="618600"/>
          </a:solidFill>
          <a:ln>
            <a:round/>
          </a:ln>
        </p:spPr>
        <p:txBody>
          <a:bodyPr lIns="0" tIns="0" rIns="0" bIns="0"/>
          <a:lstStyle/>
          <a:p>
            <a:pPr lvl="0" algn="l" defTabSz="1300480">
              <a:defRPr sz="2560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9" name="Shape 899"/>
          <p:cNvSpPr/>
          <p:nvPr/>
        </p:nvSpPr>
        <p:spPr>
          <a:xfrm>
            <a:off x="4953029" y="2316479"/>
            <a:ext cx="2728808" cy="451275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spcBef>
                <a:spcPts val="900"/>
              </a:spcBef>
              <a:defRPr sz="2275">
                <a:solidFill>
                  <a:srgbClr val="4B82A9"/>
                </a:solidFill>
                <a:uFill>
                  <a:solidFill>
                    <a:srgbClr val="4B82A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75">
                <a:solidFill>
                  <a:srgbClr val="4B82A9"/>
                </a:solidFill>
                <a:uFill>
                  <a:solidFill>
                    <a:srgbClr val="4B82A9"/>
                  </a:solidFill>
                </a:uFill>
              </a:rPr>
              <a:t>Heading/Description</a:t>
            </a:r>
          </a:p>
        </p:txBody>
      </p:sp>
      <p:sp>
        <p:nvSpPr>
          <p:cNvPr id="900" name="Shape 900"/>
          <p:cNvSpPr/>
          <p:nvPr>
            <p:ph type="title" idx="4294967295"/>
          </p:nvPr>
        </p:nvSpPr>
        <p:spPr>
          <a:xfrm>
            <a:off x="614115" y="-1"/>
            <a:ext cx="11776570" cy="1664215"/>
          </a:xfrm>
          <a:prstGeom prst="rect">
            <a:avLst/>
          </a:prstGeom>
          <a:ln w="9525">
            <a:round/>
          </a:ln>
        </p:spPr>
        <p:txBody>
          <a:bodyPr lIns="54186" tIns="54186" rIns="54186" bIns="54186"/>
          <a:lstStyle>
            <a:lvl1pPr algn="l" defTabSz="1300480">
              <a:defRPr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982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Filosofía del Colportaje Estudiantil</a:t>
            </a:r>
          </a:p>
        </p:txBody>
      </p:sp>
      <p:sp>
        <p:nvSpPr>
          <p:cNvPr id="901" name="Shape 901"/>
          <p:cNvSpPr/>
          <p:nvPr/>
        </p:nvSpPr>
        <p:spPr>
          <a:xfrm>
            <a:off x="3247998" y="4825594"/>
            <a:ext cx="7220004" cy="1280001"/>
          </a:xfrm>
          <a:prstGeom prst="leftRightArrow">
            <a:avLst>
              <a:gd name="adj1" fmla="val 50000"/>
              <a:gd name="adj2" fmla="val 35156"/>
            </a:avLst>
          </a:prstGeom>
          <a:ln w="40640">
            <a:solidFill>
              <a:srgbClr val="749410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2" name="Shape 902"/>
          <p:cNvSpPr/>
          <p:nvPr/>
        </p:nvSpPr>
        <p:spPr>
          <a:xfrm rot="18900000">
            <a:off x="5659746" y="4535262"/>
            <a:ext cx="1812310" cy="181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84" y="10922"/>
                </a:moveTo>
                <a:cubicBezTo>
                  <a:pt x="5100" y="12504"/>
                  <a:pt x="5174" y="14827"/>
                  <a:pt x="5191" y="16409"/>
                </a:cubicBezTo>
                <a:lnTo>
                  <a:pt x="16409" y="16409"/>
                </a:lnTo>
                <a:lnTo>
                  <a:pt x="16409" y="5191"/>
                </a:lnTo>
                <a:lnTo>
                  <a:pt x="10107" y="4986"/>
                </a:lnTo>
                <a:lnTo>
                  <a:pt x="5198" y="76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32" y="5870"/>
                </a:lnTo>
                <a:lnTo>
                  <a:pt x="5084" y="10922"/>
                </a:lnTo>
                <a:close/>
              </a:path>
            </a:pathLst>
          </a:custGeom>
          <a:solidFill>
            <a:srgbClr val="ECF7D6"/>
          </a:solidFill>
          <a:ln w="40640">
            <a:solidFill>
              <a:srgbClr val="749410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3" name="Shape 903"/>
          <p:cNvSpPr/>
          <p:nvPr/>
        </p:nvSpPr>
        <p:spPr>
          <a:xfrm>
            <a:off x="10291251" y="4415949"/>
            <a:ext cx="2099435" cy="209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E7FCAE"/>
              </a:gs>
              <a:gs pos="35000">
                <a:srgbClr val="EEFDC7"/>
              </a:gs>
              <a:gs pos="100000">
                <a:srgbClr val="F9FEEA"/>
              </a:gs>
            </a:gsLst>
            <a:lin ang="16200000"/>
          </a:gradFill>
          <a:ln w="13546">
            <a:solidFill>
              <a:srgbClr val="73940B"/>
            </a:solidFill>
            <a:round/>
          </a:ln>
          <a:effectLst>
            <a:outerShdw sx="100000" sy="100000" kx="0" ky="0" algn="b" rotWithShape="0" blurRad="38100" dist="19999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4" name="Shape 904"/>
          <p:cNvSpPr/>
          <p:nvPr/>
        </p:nvSpPr>
        <p:spPr>
          <a:xfrm>
            <a:off x="545156" y="4075015"/>
            <a:ext cx="2311400" cy="238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gradFill>
            <a:gsLst>
              <a:gs pos="0">
                <a:srgbClr val="E7FCAE"/>
              </a:gs>
              <a:gs pos="35000">
                <a:srgbClr val="EEFDC7"/>
              </a:gs>
              <a:gs pos="100000">
                <a:srgbClr val="F9FEEA"/>
              </a:gs>
            </a:gsLst>
            <a:lin ang="16200000"/>
          </a:gradFill>
          <a:ln w="13546">
            <a:solidFill>
              <a:srgbClr val="73940B"/>
            </a:solidFill>
            <a:round/>
          </a:ln>
          <a:effectLst>
            <a:outerShdw sx="100000" sy="100000" kx="0" ky="0" algn="b" rotWithShape="0" blurRad="38100" dist="19999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5" name="Shape 905"/>
          <p:cNvSpPr/>
          <p:nvPr/>
        </p:nvSpPr>
        <p:spPr>
          <a:xfrm>
            <a:off x="1002770" y="6720205"/>
            <a:ext cx="1354668" cy="400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def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Item 1</a:t>
            </a:r>
          </a:p>
        </p:txBody>
      </p:sp>
      <p:sp>
        <p:nvSpPr>
          <p:cNvPr id="906" name="Shape 906"/>
          <p:cNvSpPr/>
          <p:nvPr/>
        </p:nvSpPr>
        <p:spPr>
          <a:xfrm>
            <a:off x="10672665" y="6720205"/>
            <a:ext cx="1354668" cy="400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defTabSz="1300480">
              <a:def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991">
                <a:solidFill>
                  <a:srgbClr val="636469"/>
                </a:solidFill>
                <a:uFill>
                  <a:solidFill>
                    <a:srgbClr val="636469"/>
                  </a:solidFill>
                </a:uFill>
              </a:rPr>
              <a:t>Item 2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94985"/>
            <a:ext cx="13004801" cy="758615"/>
          </a:xfrm>
          <a:prstGeom prst="rect">
            <a:avLst/>
          </a:prstGeom>
          <a:ln w="12700">
            <a:round/>
          </a:ln>
        </p:spPr>
      </p:pic>
      <p:sp>
        <p:nvSpPr>
          <p:cNvPr id="909" name="Shape 909"/>
          <p:cNvSpPr/>
          <p:nvPr/>
        </p:nvSpPr>
        <p:spPr>
          <a:xfrm>
            <a:off x="0" y="268674"/>
            <a:ext cx="13022863" cy="768001"/>
          </a:xfrm>
          <a:prstGeom prst="rect">
            <a:avLst/>
          </a:prstGeom>
          <a:solidFill>
            <a:srgbClr val="F87C00"/>
          </a:solidFill>
          <a:ln>
            <a:round/>
          </a:ln>
        </p:spPr>
        <p:txBody>
          <a:bodyPr lIns="54186" tIns="54186" rIns="54186" bIns="54186" anchor="ctr"/>
          <a:lstStyle/>
          <a:p>
            <a:pPr lvl="0" defTabSz="830862">
              <a:defRPr sz="5688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910" name="Shape 910"/>
          <p:cNvSpPr/>
          <p:nvPr>
            <p:ph type="title" idx="4294967295"/>
          </p:nvPr>
        </p:nvSpPr>
        <p:spPr>
          <a:xfrm>
            <a:off x="870399" y="268676"/>
            <a:ext cx="11264002" cy="200716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/>
          <a:lstStyle>
            <a:lvl1pPr algn="l" defTabSz="650240">
              <a:defRPr sz="284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4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Overview Slide.</a:t>
            </a:r>
          </a:p>
        </p:txBody>
      </p:sp>
      <p:sp>
        <p:nvSpPr>
          <p:cNvPr id="911" name="Shape 911"/>
          <p:cNvSpPr/>
          <p:nvPr/>
        </p:nvSpPr>
        <p:spPr>
          <a:xfrm rot="10800000">
            <a:off x="2713178" y="1653416"/>
            <a:ext cx="9421221" cy="7165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438" y="0"/>
                </a:lnTo>
                <a:lnTo>
                  <a:pt x="21600" y="10800"/>
                </a:lnTo>
                <a:lnTo>
                  <a:pt x="194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8062">
            <a:solidFill>
              <a:srgbClr val="CBCBCB"/>
            </a:solidFill>
            <a:miter lim="400000"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12" name="Shape 912"/>
          <p:cNvSpPr/>
          <p:nvPr/>
        </p:nvSpPr>
        <p:spPr>
          <a:xfrm>
            <a:off x="3634881" y="2637165"/>
            <a:ext cx="2322063" cy="1280001"/>
          </a:xfrm>
          <a:prstGeom prst="rect">
            <a:avLst/>
          </a:prstGeom>
          <a:solidFill>
            <a:srgbClr val="FFFFFF"/>
          </a:solidFill>
          <a:ln w="31608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1377245">
              <a:lnSpc>
                <a:spcPct val="95000"/>
              </a:lnSpc>
              <a:defRPr sz="1706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1706"/>
              <a:t>Text</a:t>
            </a:r>
          </a:p>
        </p:txBody>
      </p:sp>
      <p:sp>
        <p:nvSpPr>
          <p:cNvPr id="913" name="Shape 913"/>
          <p:cNvSpPr/>
          <p:nvPr/>
        </p:nvSpPr>
        <p:spPr>
          <a:xfrm>
            <a:off x="6324655" y="2627683"/>
            <a:ext cx="5650064" cy="1280001"/>
          </a:xfrm>
          <a:prstGeom prst="rect">
            <a:avLst/>
          </a:prstGeom>
          <a:solidFill>
            <a:srgbClr val="FFFFFF"/>
          </a:solidFill>
          <a:ln w="31608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  <a:endParaRPr sz="5688">
              <a:latin typeface="Arial"/>
              <a:ea typeface="Arial"/>
              <a:cs typeface="Arial"/>
              <a:sym typeface="Arial"/>
            </a:endParaRPr>
          </a:p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  <a:endParaRPr sz="5688">
              <a:latin typeface="Arial"/>
              <a:ea typeface="Arial"/>
              <a:cs typeface="Arial"/>
              <a:sym typeface="Arial"/>
            </a:endParaRPr>
          </a:p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</a:p>
        </p:txBody>
      </p:sp>
      <p:sp>
        <p:nvSpPr>
          <p:cNvPr id="914" name="Shape 914"/>
          <p:cNvSpPr/>
          <p:nvPr/>
        </p:nvSpPr>
        <p:spPr>
          <a:xfrm>
            <a:off x="3634881" y="4595787"/>
            <a:ext cx="2322063" cy="1280001"/>
          </a:xfrm>
          <a:prstGeom prst="rect">
            <a:avLst/>
          </a:prstGeom>
          <a:solidFill>
            <a:srgbClr val="FFFFFF"/>
          </a:solidFill>
          <a:ln w="31608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1377245">
              <a:lnSpc>
                <a:spcPct val="95000"/>
              </a:lnSpc>
              <a:defRPr sz="1706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1706"/>
              <a:t>Text</a:t>
            </a:r>
          </a:p>
        </p:txBody>
      </p:sp>
      <p:sp>
        <p:nvSpPr>
          <p:cNvPr id="915" name="Shape 915"/>
          <p:cNvSpPr/>
          <p:nvPr/>
        </p:nvSpPr>
        <p:spPr>
          <a:xfrm>
            <a:off x="6324655" y="4586304"/>
            <a:ext cx="5650064" cy="1280002"/>
          </a:xfrm>
          <a:prstGeom prst="rect">
            <a:avLst/>
          </a:prstGeom>
          <a:solidFill>
            <a:srgbClr val="FFFFFF"/>
          </a:solidFill>
          <a:ln w="31608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  <a:endParaRPr sz="5688">
              <a:latin typeface="Arial"/>
              <a:ea typeface="Arial"/>
              <a:cs typeface="Arial"/>
              <a:sym typeface="Arial"/>
            </a:endParaRPr>
          </a:p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  <a:endParaRPr sz="5688">
              <a:latin typeface="Arial"/>
              <a:ea typeface="Arial"/>
              <a:cs typeface="Arial"/>
              <a:sym typeface="Arial"/>
            </a:endParaRPr>
          </a:p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</a:p>
        </p:txBody>
      </p:sp>
      <p:sp>
        <p:nvSpPr>
          <p:cNvPr id="916" name="Shape 916"/>
          <p:cNvSpPr/>
          <p:nvPr/>
        </p:nvSpPr>
        <p:spPr>
          <a:xfrm>
            <a:off x="3634881" y="6554410"/>
            <a:ext cx="2322063" cy="1280001"/>
          </a:xfrm>
          <a:prstGeom prst="rect">
            <a:avLst/>
          </a:prstGeom>
          <a:solidFill>
            <a:srgbClr val="FFFFFF"/>
          </a:solidFill>
          <a:ln w="31608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1377245">
              <a:lnSpc>
                <a:spcPct val="95000"/>
              </a:lnSpc>
              <a:defRPr sz="1706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1706"/>
              <a:t>Text</a:t>
            </a:r>
          </a:p>
        </p:txBody>
      </p:sp>
      <p:sp>
        <p:nvSpPr>
          <p:cNvPr id="917" name="Shape 917"/>
          <p:cNvSpPr/>
          <p:nvPr/>
        </p:nvSpPr>
        <p:spPr>
          <a:xfrm>
            <a:off x="6324655" y="6544929"/>
            <a:ext cx="5650064" cy="1280001"/>
          </a:xfrm>
          <a:prstGeom prst="rect">
            <a:avLst/>
          </a:prstGeom>
          <a:solidFill>
            <a:srgbClr val="FFFFFF"/>
          </a:solidFill>
          <a:ln w="31608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  <a:endParaRPr sz="5688">
              <a:latin typeface="Arial"/>
              <a:ea typeface="Arial"/>
              <a:cs typeface="Arial"/>
              <a:sym typeface="Arial"/>
            </a:endParaRPr>
          </a:p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  <a:endParaRPr sz="5688">
              <a:latin typeface="Arial"/>
              <a:ea typeface="Arial"/>
              <a:cs typeface="Arial"/>
              <a:sym typeface="Arial"/>
            </a:endParaRPr>
          </a:p>
          <a:p>
            <a:pPr lvl="0" marL="75861" indent="-75861" algn="l" defTabSz="1377245">
              <a:lnSpc>
                <a:spcPct val="90000"/>
              </a:lnSpc>
              <a:buSzPct val="100000"/>
              <a:buFont typeface="Trebuchet MS"/>
              <a:buChar char="-"/>
              <a:tabLst>
                <a:tab pos="6870700" algn="ctr"/>
              </a:tabLst>
              <a:defRPr sz="1800"/>
            </a:pPr>
            <a:r>
              <a:rPr sz="1706">
                <a:latin typeface="Trebuchet MS"/>
                <a:ea typeface="Trebuchet MS"/>
                <a:cs typeface="Trebuchet MS"/>
                <a:sym typeface="Trebuchet MS"/>
              </a:rPr>
              <a:t>Bullet</a:t>
            </a:r>
          </a:p>
        </p:txBody>
      </p:sp>
      <p:sp>
        <p:nvSpPr>
          <p:cNvPr id="918" name="Shape 918"/>
          <p:cNvSpPr/>
          <p:nvPr/>
        </p:nvSpPr>
        <p:spPr>
          <a:xfrm>
            <a:off x="867686" y="3955918"/>
            <a:ext cx="2117263" cy="2559738"/>
          </a:xfrm>
          <a:prstGeom prst="rect">
            <a:avLst/>
          </a:prstGeom>
          <a:solidFill>
            <a:srgbClr val="FFFFFF"/>
          </a:solidFill>
          <a:ln w="13546">
            <a:solidFill/>
            <a:round/>
          </a:ln>
        </p:spPr>
        <p:txBody>
          <a:bodyPr lIns="54186" tIns="54186" rIns="54186" bIns="54186" anchor="ctr"/>
          <a:lstStyle/>
          <a:p>
            <a:pPr lvl="0" defTabSz="830862">
              <a:defRPr sz="5688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pic>
        <p:nvPicPr>
          <p:cNvPr id="91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3621" y="4702120"/>
            <a:ext cx="1067332" cy="1067332"/>
          </a:xfrm>
          <a:prstGeom prst="rect">
            <a:avLst/>
          </a:prstGeom>
          <a:ln w="12700">
            <a:round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94985"/>
            <a:ext cx="13004801" cy="758615"/>
          </a:xfrm>
          <a:prstGeom prst="rect">
            <a:avLst/>
          </a:prstGeom>
          <a:ln w="12700">
            <a:round/>
          </a:ln>
        </p:spPr>
      </p:pic>
      <p:sp>
        <p:nvSpPr>
          <p:cNvPr id="922" name="Shape 922"/>
          <p:cNvSpPr/>
          <p:nvPr/>
        </p:nvSpPr>
        <p:spPr>
          <a:xfrm>
            <a:off x="0" y="268674"/>
            <a:ext cx="13022863" cy="768001"/>
          </a:xfrm>
          <a:prstGeom prst="rect">
            <a:avLst/>
          </a:prstGeom>
          <a:solidFill>
            <a:srgbClr val="F87C00"/>
          </a:solidFill>
          <a:ln>
            <a:round/>
          </a:ln>
        </p:spPr>
        <p:txBody>
          <a:bodyPr lIns="54186" tIns="54186" rIns="54186" bIns="54186" anchor="ctr"/>
          <a:lstStyle/>
          <a:p>
            <a:pPr lvl="0" defTabSz="830862">
              <a:defRPr sz="5688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923" name="Shape 923"/>
          <p:cNvSpPr/>
          <p:nvPr>
            <p:ph type="title" idx="4294967295"/>
          </p:nvPr>
        </p:nvSpPr>
        <p:spPr>
          <a:xfrm>
            <a:off x="870399" y="268676"/>
            <a:ext cx="11264002" cy="200716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/>
          <a:lstStyle>
            <a:lvl1pPr algn="l" defTabSz="650240">
              <a:defRPr sz="284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4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Two Opposite Issues Slide.</a:t>
            </a:r>
          </a:p>
        </p:txBody>
      </p:sp>
      <p:sp>
        <p:nvSpPr>
          <p:cNvPr id="924" name="Shape 924"/>
          <p:cNvSpPr/>
          <p:nvPr/>
        </p:nvSpPr>
        <p:spPr>
          <a:xfrm>
            <a:off x="5335302" y="3969173"/>
            <a:ext cx="2338365" cy="253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87C00"/>
          </a:solidFill>
          <a:ln w="9031">
            <a:solidFill>
              <a:srgbClr val="E55100"/>
            </a:solidFill>
            <a:round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27" name="Group 927"/>
          <p:cNvGrpSpPr/>
          <p:nvPr/>
        </p:nvGrpSpPr>
        <p:grpSpPr>
          <a:xfrm>
            <a:off x="847098" y="2900166"/>
            <a:ext cx="4720492" cy="4608002"/>
            <a:chOff x="0" y="0"/>
            <a:chExt cx="4720490" cy="4608000"/>
          </a:xfrm>
        </p:grpSpPr>
        <p:sp>
          <p:nvSpPr>
            <p:cNvPr id="925" name="Shape 925"/>
            <p:cNvSpPr/>
            <p:nvPr/>
          </p:nvSpPr>
          <p:spPr>
            <a:xfrm>
              <a:off x="0" y="0"/>
              <a:ext cx="4720491" cy="46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629" y="0"/>
                  </a:lnTo>
                  <a:lnTo>
                    <a:pt x="21600" y="10800"/>
                  </a:lnTo>
                  <a:lnTo>
                    <a:pt x="1962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9031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defTabSz="830862">
                <a:defRPr sz="5688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6" name="Shape 926"/>
            <p:cNvSpPr/>
            <p:nvPr/>
          </p:nvSpPr>
          <p:spPr>
            <a:xfrm>
              <a:off x="216746" y="0"/>
              <a:ext cx="950984" cy="957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124" tIns="36124" rIns="36124" bIns="36124" numCol="1" anchor="t">
              <a:noAutofit/>
            </a:bodyPr>
            <a:lstStyle/>
            <a:p>
              <a:pPr lvl="0" marL="189653" indent="-189653" algn="l" defTabSz="650240">
                <a:buSzPct val="100000"/>
                <a:buFont typeface="Trebuchet MS"/>
                <a:buChar char="-"/>
                <a:defRPr sz="1800"/>
              </a:pPr>
              <a:r>
                <a:rPr sz="1991">
                  <a:uFill>
                    <a:solidFill/>
                  </a:uFill>
                  <a:latin typeface="Trebuchet MS"/>
                  <a:ea typeface="Trebuchet MS"/>
                  <a:cs typeface="Trebuchet MS"/>
                  <a:sym typeface="Trebuchet MS"/>
                </a:rPr>
                <a:t>Text</a:t>
              </a:r>
              <a:endPara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marL="189653" indent="-189653" algn="l" defTabSz="650240">
                <a:buSzPct val="100000"/>
                <a:buFont typeface="Trebuchet MS"/>
                <a:buChar char="-"/>
                <a:defRPr sz="1800"/>
              </a:pPr>
              <a:r>
                <a:rPr sz="1991">
                  <a:uFill>
                    <a:solidFill/>
                  </a:uFill>
                  <a:latin typeface="Trebuchet MS"/>
                  <a:ea typeface="Trebuchet MS"/>
                  <a:cs typeface="Trebuchet MS"/>
                  <a:sym typeface="Trebuchet MS"/>
                </a:rPr>
                <a:t>Text</a:t>
              </a:r>
              <a:endPara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marL="189653" indent="-189653" algn="l" defTabSz="650240">
                <a:buSzPct val="100000"/>
                <a:buFont typeface="Trebuchet MS"/>
                <a:buChar char="-"/>
                <a:defRPr sz="1800"/>
              </a:pPr>
              <a:r>
                <a:rPr sz="1991">
                  <a:uFill>
                    <a:solidFill/>
                  </a:uFill>
                  <a:latin typeface="Trebuchet MS"/>
                  <a:ea typeface="Trebuchet MS"/>
                  <a:cs typeface="Trebuchet MS"/>
                  <a:sym typeface="Trebuchet MS"/>
                </a:rPr>
                <a:t>Text</a:t>
              </a:r>
            </a:p>
          </p:txBody>
        </p:sp>
      </p:grpSp>
      <p:sp>
        <p:nvSpPr>
          <p:cNvPr id="928" name="Shape 928"/>
          <p:cNvSpPr/>
          <p:nvPr/>
        </p:nvSpPr>
        <p:spPr>
          <a:xfrm>
            <a:off x="847098" y="2367721"/>
            <a:ext cx="4355081" cy="358401"/>
          </a:xfrm>
          <a:prstGeom prst="rect">
            <a:avLst/>
          </a:prstGeom>
          <a:solidFill>
            <a:srgbClr val="777777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24" tIns="36124" rIns="36124" bIns="36124" anchor="ctr"/>
          <a:lstStyle>
            <a:lvl1pPr defTabSz="830862">
              <a:lnSpc>
                <a:spcPts val="1900"/>
              </a:lnSpc>
              <a:defRPr b="1" sz="1991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1991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Heading</a:t>
            </a:r>
          </a:p>
        </p:txBody>
      </p:sp>
      <p:sp>
        <p:nvSpPr>
          <p:cNvPr id="929" name="Shape 929"/>
          <p:cNvSpPr/>
          <p:nvPr/>
        </p:nvSpPr>
        <p:spPr>
          <a:xfrm flipH="1">
            <a:off x="7415065" y="2900166"/>
            <a:ext cx="4720492" cy="46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629" y="0"/>
                </a:lnTo>
                <a:lnTo>
                  <a:pt x="21600" y="10800"/>
                </a:lnTo>
                <a:lnTo>
                  <a:pt x="1962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031">
            <a:solidFill/>
            <a:miter lim="400000"/>
          </a:ln>
        </p:spPr>
        <p:txBody>
          <a:bodyPr lIns="38100" tIns="38100" rIns="38100" bIns="38100"/>
          <a:lstStyle/>
          <a:p>
            <a:pPr lvl="0" defTabSz="830862">
              <a:defRPr sz="5688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0" name="Shape 930"/>
          <p:cNvSpPr/>
          <p:nvPr/>
        </p:nvSpPr>
        <p:spPr>
          <a:xfrm>
            <a:off x="7901353" y="2900166"/>
            <a:ext cx="899302" cy="961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24" tIns="36124" rIns="36124" bIns="36124"/>
          <a:lstStyle/>
          <a:p>
            <a:pPr lvl="0" marL="189653" indent="-189653" algn="l" defTabSz="650240">
              <a:buSzPct val="100000"/>
              <a:buFont typeface="Trebuchet MS"/>
              <a:buChar char="-"/>
              <a:defRPr sz="1800"/>
            </a:pPr>
            <a:r>
              <a:rPr sz="199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Text</a:t>
            </a: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650240">
              <a:buSzPct val="100000"/>
              <a:buFont typeface="Trebuchet MS"/>
              <a:buChar char="-"/>
              <a:defRPr sz="1800"/>
            </a:pPr>
            <a:r>
              <a:rPr sz="199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Text</a:t>
            </a: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89653" indent="-189653" algn="l" defTabSz="650240">
              <a:buSzPct val="100000"/>
              <a:buFont typeface="Trebuchet MS"/>
              <a:buChar char="-"/>
              <a:defRPr sz="1800"/>
            </a:pPr>
            <a:r>
              <a:rPr sz="199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Text</a:t>
            </a:r>
          </a:p>
        </p:txBody>
      </p:sp>
      <p:sp>
        <p:nvSpPr>
          <p:cNvPr id="931" name="Shape 931"/>
          <p:cNvSpPr/>
          <p:nvPr/>
        </p:nvSpPr>
        <p:spPr>
          <a:xfrm>
            <a:off x="7798539" y="2367721"/>
            <a:ext cx="4355080" cy="358401"/>
          </a:xfrm>
          <a:prstGeom prst="rect">
            <a:avLst/>
          </a:prstGeom>
          <a:solidFill>
            <a:srgbClr val="777777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24" tIns="36124" rIns="36124" bIns="36124" anchor="ctr"/>
          <a:lstStyle>
            <a:lvl1pPr defTabSz="830862">
              <a:lnSpc>
                <a:spcPts val="1900"/>
              </a:lnSpc>
              <a:defRPr b="1" sz="1991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1991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Heading</a:t>
            </a:r>
          </a:p>
        </p:txBody>
      </p:sp>
      <p:sp>
        <p:nvSpPr>
          <p:cNvPr id="932" name="Shape 932"/>
          <p:cNvSpPr/>
          <p:nvPr/>
        </p:nvSpPr>
        <p:spPr>
          <a:xfrm>
            <a:off x="5610405" y="4945849"/>
            <a:ext cx="1806224" cy="2540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650240">
              <a:defRPr b="1" sz="1706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706">
                <a:uFill>
                  <a:solidFill/>
                </a:uFill>
              </a:rPr>
              <a:t>…</a:t>
            </a:r>
          </a:p>
        </p:txBody>
      </p:sp>
      <p:sp>
        <p:nvSpPr>
          <p:cNvPr id="933" name="Shape 933"/>
          <p:cNvSpPr/>
          <p:nvPr/>
        </p:nvSpPr>
        <p:spPr>
          <a:xfrm>
            <a:off x="870399" y="7897934"/>
            <a:ext cx="11282064" cy="1024001"/>
          </a:xfrm>
          <a:prstGeom prst="rect">
            <a:avLst/>
          </a:prstGeom>
          <a:ln w="18062">
            <a:solidFill>
              <a:srgbClr val="F87C00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marL="90875" indent="-90875" defTabSz="830862">
              <a:buSzPct val="100000"/>
              <a:buChar char=""/>
              <a:defRPr sz="199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1991">
                <a:uFill>
                  <a:solidFill/>
                </a:uFill>
              </a:rPr>
              <a:t>Summary</a:t>
            </a:r>
          </a:p>
        </p:txBody>
      </p:sp>
      <p:sp>
        <p:nvSpPr>
          <p:cNvPr id="934" name="Shape 934"/>
          <p:cNvSpPr/>
          <p:nvPr/>
        </p:nvSpPr>
        <p:spPr>
          <a:xfrm>
            <a:off x="870399" y="7897932"/>
            <a:ext cx="410176" cy="102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7C00"/>
          </a:solidFill>
          <a:ln w="18062">
            <a:solidFill>
              <a:srgbClr val="F87C00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37" name="Shape 937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Page  | September 12 | Name of the document goes here</a:t>
            </a:r>
          </a:p>
        </p:txBody>
      </p:sp>
      <p:sp>
        <p:nvSpPr>
          <p:cNvPr id="938" name="Shape 938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39" name="Shape 939"/>
          <p:cNvSpPr/>
          <p:nvPr/>
        </p:nvSpPr>
        <p:spPr>
          <a:xfrm>
            <a:off x="3838917" y="2749182"/>
            <a:ext cx="4370063" cy="1792002"/>
          </a:xfrm>
          <a:prstGeom prst="rect">
            <a:avLst/>
          </a:prstGeom>
          <a:solidFill>
            <a:srgbClr val="BACD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1300480">
              <a:spcBef>
                <a:spcPts val="700"/>
              </a:spcBef>
              <a:defRPr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6">
                <a:uFill>
                  <a:solidFill/>
                </a:uFill>
              </a:rPr>
              <a:t>Et dolore magna aliquyam erat, sed diam voluptua. At vero eos et accusam et justo duo dolores et ea rebum.</a:t>
            </a:r>
          </a:p>
        </p:txBody>
      </p:sp>
      <p:sp>
        <p:nvSpPr>
          <p:cNvPr id="940" name="Shape 940"/>
          <p:cNvSpPr/>
          <p:nvPr/>
        </p:nvSpPr>
        <p:spPr>
          <a:xfrm>
            <a:off x="3838917" y="4755218"/>
            <a:ext cx="4370063" cy="1792001"/>
          </a:xfrm>
          <a:prstGeom prst="rect">
            <a:avLst/>
          </a:prstGeom>
          <a:solidFill>
            <a:srgbClr val="BACD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1300480">
              <a:spcBef>
                <a:spcPts val="700"/>
              </a:spcBef>
              <a:defRPr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6">
                <a:uFill>
                  <a:solidFill/>
                </a:uFill>
              </a:rPr>
              <a:t>Stet clita kasd gubergren, no sea takimata sanctus est Lorem ipsum dolor sit amet</a:t>
            </a:r>
          </a:p>
        </p:txBody>
      </p:sp>
      <p:sp>
        <p:nvSpPr>
          <p:cNvPr id="941" name="Shape 941"/>
          <p:cNvSpPr/>
          <p:nvPr/>
        </p:nvSpPr>
        <p:spPr>
          <a:xfrm>
            <a:off x="3838917" y="6761254"/>
            <a:ext cx="4370063" cy="1792001"/>
          </a:xfrm>
          <a:prstGeom prst="rect">
            <a:avLst/>
          </a:prstGeom>
          <a:solidFill>
            <a:srgbClr val="BACD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1300480">
              <a:spcBef>
                <a:spcPts val="300"/>
              </a:spcBef>
              <a:defRPr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6">
                <a:uFill>
                  <a:solidFill/>
                </a:uFill>
              </a:rPr>
              <a:t>Stet clita kasd gubergren, no sea takimata sanctus est Lorem ipsum dolor sit amet</a:t>
            </a:r>
          </a:p>
        </p:txBody>
      </p:sp>
      <p:sp>
        <p:nvSpPr>
          <p:cNvPr id="942" name="Shape 942"/>
          <p:cNvSpPr/>
          <p:nvPr>
            <p:ph type="title" idx="4294967295"/>
          </p:nvPr>
        </p:nvSpPr>
        <p:spPr>
          <a:xfrm>
            <a:off x="1049599" y="569457"/>
            <a:ext cx="10905602" cy="875521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b"/>
          <a:lstStyle>
            <a:lvl1pPr algn="l" defTabSz="1300480">
              <a:def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Flow Chart Slide. Action Title Goes Here.</a:t>
            </a:r>
          </a:p>
        </p:txBody>
      </p:sp>
      <p:sp>
        <p:nvSpPr>
          <p:cNvPr id="943" name="Shape 943"/>
          <p:cNvSpPr/>
          <p:nvPr/>
        </p:nvSpPr>
        <p:spPr>
          <a:xfrm flipH="1">
            <a:off x="2034083" y="2418081"/>
            <a:ext cx="9740588" cy="6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498" y="0"/>
                </a:lnTo>
                <a:lnTo>
                  <a:pt x="21600" y="10800"/>
                </a:lnTo>
                <a:lnTo>
                  <a:pt x="19498" y="21600"/>
                </a:lnTo>
                <a:lnTo>
                  <a:pt x="0" y="21600"/>
                </a:lnTo>
                <a:close/>
              </a:path>
            </a:pathLst>
          </a:custGeom>
          <a:ln w="9031">
            <a:solidFill>
              <a:srgbClr val="A0A0A0"/>
            </a:solidFill>
            <a:miter lim="400000"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4" name="Shape 944"/>
          <p:cNvSpPr/>
          <p:nvPr/>
        </p:nvSpPr>
        <p:spPr>
          <a:xfrm>
            <a:off x="3576318" y="3392311"/>
            <a:ext cx="343377" cy="505744"/>
          </a:xfrm>
          <a:prstGeom prst="rect">
            <a:avLst/>
          </a:prstGeom>
          <a:solidFill>
            <a:srgbClr val="FFFFFF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algn="l" defTabSz="1300480">
              <a:defRPr b="1" sz="2560">
                <a:solidFill>
                  <a:srgbClr val="FFBA22"/>
                </a:solidFill>
                <a:uFill>
                  <a:solidFill>
                    <a:srgbClr val="FFBA2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BA22"/>
                </a:solidFill>
                <a:uFill>
                  <a:solidFill>
                    <a:srgbClr val="FFBA22"/>
                  </a:solidFill>
                </a:uFill>
              </a:rPr>
              <a:t>1</a:t>
            </a:r>
          </a:p>
        </p:txBody>
      </p:sp>
      <p:sp>
        <p:nvSpPr>
          <p:cNvPr id="945" name="Shape 945"/>
          <p:cNvSpPr/>
          <p:nvPr/>
        </p:nvSpPr>
        <p:spPr>
          <a:xfrm>
            <a:off x="3584657" y="5398347"/>
            <a:ext cx="343377" cy="505743"/>
          </a:xfrm>
          <a:prstGeom prst="rect">
            <a:avLst/>
          </a:prstGeom>
          <a:solidFill>
            <a:srgbClr val="FFFFFF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300480">
              <a:defRPr b="1" sz="2560">
                <a:solidFill>
                  <a:srgbClr val="FFBA22"/>
                </a:solidFill>
                <a:uFill>
                  <a:solidFill>
                    <a:srgbClr val="FFBA2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BA22"/>
                </a:solidFill>
                <a:uFill>
                  <a:solidFill>
                    <a:srgbClr val="FFBA22"/>
                  </a:solidFill>
                </a:uFill>
              </a:rPr>
              <a:t>2</a:t>
            </a:r>
          </a:p>
        </p:txBody>
      </p:sp>
      <p:sp>
        <p:nvSpPr>
          <p:cNvPr id="946" name="Shape 946"/>
          <p:cNvSpPr/>
          <p:nvPr/>
        </p:nvSpPr>
        <p:spPr>
          <a:xfrm>
            <a:off x="3584657" y="7404382"/>
            <a:ext cx="343377" cy="505744"/>
          </a:xfrm>
          <a:prstGeom prst="rect">
            <a:avLst/>
          </a:prstGeom>
          <a:solidFill>
            <a:srgbClr val="FFFFFF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300480">
              <a:defRPr b="1" sz="2560">
                <a:solidFill>
                  <a:srgbClr val="FFBA22"/>
                </a:solidFill>
                <a:uFill>
                  <a:solidFill>
                    <a:srgbClr val="FFBA2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BA22"/>
                </a:solidFill>
                <a:uFill>
                  <a:solidFill>
                    <a:srgbClr val="FFBA22"/>
                  </a:solidFill>
                </a:uFill>
              </a:rPr>
              <a:t>3</a:t>
            </a:r>
          </a:p>
        </p:txBody>
      </p:sp>
      <p:sp>
        <p:nvSpPr>
          <p:cNvPr id="947" name="Shape 947"/>
          <p:cNvSpPr/>
          <p:nvPr/>
        </p:nvSpPr>
        <p:spPr>
          <a:xfrm rot="5400000">
            <a:off x="5675630" y="5346884"/>
            <a:ext cx="5804072" cy="608670"/>
          </a:xfrm>
          <a:prstGeom prst="triangle">
            <a:avLst/>
          </a:prstGeom>
          <a:solidFill>
            <a:srgbClr val="8A8A8A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8" name="Shape 948"/>
          <p:cNvSpPr/>
          <p:nvPr/>
        </p:nvSpPr>
        <p:spPr>
          <a:xfrm>
            <a:off x="839305" y="4115218"/>
            <a:ext cx="2578063" cy="3072001"/>
          </a:xfrm>
          <a:prstGeom prst="rect">
            <a:avLst/>
          </a:prstGeom>
          <a:solidFill>
            <a:srgbClr val="F4F1E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0311" tIns="90311" rIns="90311" bIns="90311" anchor="ctr"/>
          <a:lstStyle>
            <a:lvl1pPr algn="l" defTabSz="1300480">
              <a:defRPr sz="2133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133">
                <a:uFill>
                  <a:solidFill/>
                </a:uFill>
              </a:rPr>
              <a:t>Lorem ipsum dolor sadipscing elitr, sed diam nonumy eirmod tempor invidunt ut labore et dolore</a:t>
            </a:r>
          </a:p>
        </p:txBody>
      </p:sp>
      <p:sp>
        <p:nvSpPr>
          <p:cNvPr id="949" name="Shape 949"/>
          <p:cNvSpPr/>
          <p:nvPr/>
        </p:nvSpPr>
        <p:spPr>
          <a:xfrm>
            <a:off x="8988635" y="6914652"/>
            <a:ext cx="2731664" cy="1177601"/>
          </a:xfrm>
          <a:prstGeom prst="rect">
            <a:avLst/>
          </a:prstGeom>
          <a:solidFill>
            <a:srgbClr val="FFBA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0311" tIns="90311" rIns="90311" bIns="90311" anchor="ctr"/>
          <a:lstStyle>
            <a:lvl1pPr defTabSz="1300480">
              <a:def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991">
                <a:uFill>
                  <a:solidFill/>
                </a:uFill>
              </a:rPr>
              <a:t>Text</a:t>
            </a:r>
          </a:p>
        </p:txBody>
      </p:sp>
      <p:sp>
        <p:nvSpPr>
          <p:cNvPr id="950" name="Shape 950"/>
          <p:cNvSpPr/>
          <p:nvPr/>
        </p:nvSpPr>
        <p:spPr>
          <a:xfrm>
            <a:off x="8988635" y="3210184"/>
            <a:ext cx="2731664" cy="1177601"/>
          </a:xfrm>
          <a:prstGeom prst="rect">
            <a:avLst/>
          </a:prstGeom>
          <a:solidFill>
            <a:srgbClr val="BACD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00480">
              <a:spcBef>
                <a:spcPts val="800"/>
              </a:spcBef>
              <a:def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991">
                <a:uFill>
                  <a:solidFill/>
                </a:uFill>
              </a:rPr>
              <a:t>Text</a:t>
            </a:r>
          </a:p>
        </p:txBody>
      </p:sp>
      <p:sp>
        <p:nvSpPr>
          <p:cNvPr id="951" name="Shape 951"/>
          <p:cNvSpPr/>
          <p:nvPr/>
        </p:nvSpPr>
        <p:spPr>
          <a:xfrm>
            <a:off x="8988635" y="4666874"/>
            <a:ext cx="2731664" cy="1177601"/>
          </a:xfrm>
          <a:prstGeom prst="rect">
            <a:avLst/>
          </a:prstGeom>
          <a:solidFill>
            <a:srgbClr val="BACD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00480">
              <a:spcBef>
                <a:spcPts val="800"/>
              </a:spcBef>
              <a:def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991">
                <a:uFill>
                  <a:solidFill/>
                </a:uFill>
              </a:rPr>
              <a:t>Text</a:t>
            </a:r>
          </a:p>
        </p:txBody>
      </p:sp>
      <p:sp>
        <p:nvSpPr>
          <p:cNvPr id="952" name="Shape 952"/>
          <p:cNvSpPr/>
          <p:nvPr/>
        </p:nvSpPr>
        <p:spPr>
          <a:xfrm rot="10800000">
            <a:off x="8988635" y="6075228"/>
            <a:ext cx="2713600" cy="608670"/>
          </a:xfrm>
          <a:prstGeom prst="triangle">
            <a:avLst/>
          </a:prstGeom>
          <a:solidFill>
            <a:srgbClr val="8A8A8A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3" name="Shape 953"/>
          <p:cNvSpPr/>
          <p:nvPr/>
        </p:nvSpPr>
        <p:spPr>
          <a:xfrm>
            <a:off x="3795071" y="1894337"/>
            <a:ext cx="4371059" cy="415432"/>
          </a:xfrm>
          <a:prstGeom prst="rect">
            <a:avLst/>
          </a:prstGeom>
          <a:solidFill>
            <a:srgbClr val="476168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61441">
              <a:def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Stage 1</a:t>
            </a:r>
          </a:p>
        </p:txBody>
      </p:sp>
      <p:sp>
        <p:nvSpPr>
          <p:cNvPr id="954" name="Shape 954"/>
          <p:cNvSpPr/>
          <p:nvPr/>
        </p:nvSpPr>
        <p:spPr>
          <a:xfrm>
            <a:off x="8988238" y="1894337"/>
            <a:ext cx="2727397" cy="415432"/>
          </a:xfrm>
          <a:prstGeom prst="rect">
            <a:avLst/>
          </a:prstGeom>
          <a:solidFill>
            <a:srgbClr val="476168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61441">
              <a:def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Stage 2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7" name="Shape 957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Page  | September 12 | Name of the document goes here</a:t>
            </a:r>
          </a:p>
        </p:txBody>
      </p:sp>
      <p:sp>
        <p:nvSpPr>
          <p:cNvPr id="958" name="Shape 958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9" name="Shape 959"/>
          <p:cNvSpPr/>
          <p:nvPr/>
        </p:nvSpPr>
        <p:spPr>
          <a:xfrm>
            <a:off x="3217248" y="2482482"/>
            <a:ext cx="3797301" cy="1181101"/>
          </a:xfrm>
          <a:prstGeom prst="rect">
            <a:avLst/>
          </a:prstGeom>
          <a:solidFill>
            <a:srgbClr val="3857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700"/>
              </a:spcBef>
              <a:defRPr sz="1800"/>
            </a:pPr>
            <a:r>
              <a:rPr b="1" sz="24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FACILIDADES</a:t>
            </a:r>
            <a:r>
              <a:rPr sz="1706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endParaRPr sz="1706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700"/>
              </a:spcBef>
              <a:defRPr sz="1800"/>
            </a:pPr>
            <a:r>
              <a:rPr b="1" sz="1706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Ptr Armando Balam</a:t>
            </a:r>
            <a:endParaRPr b="1" sz="1706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700"/>
              </a:spcBef>
              <a:defRPr sz="1800"/>
            </a:pPr>
            <a:r>
              <a:rPr b="1" sz="1706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Ptr Victor Martínez</a:t>
            </a:r>
          </a:p>
        </p:txBody>
      </p:sp>
      <p:sp>
        <p:nvSpPr>
          <p:cNvPr id="960" name="Shape 960"/>
          <p:cNvSpPr/>
          <p:nvPr/>
        </p:nvSpPr>
        <p:spPr>
          <a:xfrm>
            <a:off x="3217248" y="4145618"/>
            <a:ext cx="3797301" cy="1295401"/>
          </a:xfrm>
          <a:prstGeom prst="rect">
            <a:avLst/>
          </a:prstGeom>
          <a:solidFill>
            <a:srgbClr val="3857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lnSpc>
                <a:spcPct val="110000"/>
              </a:lnSpc>
              <a:spcBef>
                <a:spcPts val="700"/>
              </a:spcBef>
              <a:defRPr sz="1800"/>
            </a:pPr>
            <a:r>
              <a:rPr b="1" sz="24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PROGRAMA</a:t>
            </a:r>
            <a:endParaRPr b="1" sz="2400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700"/>
              </a:spcBef>
              <a:defRPr sz="1800"/>
            </a:pPr>
            <a:r>
              <a:rPr b="1" sz="171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Ptr Tony Gil</a:t>
            </a:r>
            <a:endParaRPr b="1" sz="1710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700"/>
              </a:spcBef>
              <a:defRPr sz="1800"/>
            </a:pPr>
            <a:r>
              <a:rPr b="1" sz="171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Ptr Samuele Telemak</a:t>
            </a:r>
          </a:p>
        </p:txBody>
      </p:sp>
      <p:sp>
        <p:nvSpPr>
          <p:cNvPr id="961" name="Shape 961"/>
          <p:cNvSpPr/>
          <p:nvPr/>
        </p:nvSpPr>
        <p:spPr>
          <a:xfrm>
            <a:off x="3229948" y="6024654"/>
            <a:ext cx="3797301" cy="1016001"/>
          </a:xfrm>
          <a:prstGeom prst="rect">
            <a:avLst/>
          </a:prstGeom>
          <a:solidFill>
            <a:srgbClr val="3857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300"/>
              </a:spcBef>
              <a:defRPr sz="1800"/>
            </a:pPr>
            <a:r>
              <a:rPr b="1" sz="24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Arial"/>
                <a:ea typeface="Arial"/>
                <a:cs typeface="Arial"/>
                <a:sym typeface="Arial"/>
              </a:rPr>
              <a:t>COMUNICACIÓN</a:t>
            </a:r>
            <a:endParaRPr b="1" sz="2400">
              <a:solidFill>
                <a:srgbClr val="FFFC41"/>
              </a:solidFill>
              <a:uFill>
                <a:solidFill>
                  <a:srgbClr val="FFFC41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300"/>
              </a:spcBef>
              <a:defRPr sz="1800"/>
            </a:pPr>
            <a:r>
              <a:rPr b="1" sz="171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Arial"/>
                <a:ea typeface="Arial"/>
                <a:cs typeface="Arial"/>
                <a:sym typeface="Arial"/>
              </a:rPr>
              <a:t>Profr Abel Márquez</a:t>
            </a:r>
            <a:endParaRPr b="1" sz="1710">
              <a:solidFill>
                <a:srgbClr val="FFFC41"/>
              </a:solidFill>
              <a:uFill>
                <a:solidFill>
                  <a:srgbClr val="FFFC41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300"/>
              </a:spcBef>
              <a:defRPr sz="1800"/>
            </a:pPr>
            <a:r>
              <a:rPr b="1" sz="171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Arial"/>
                <a:ea typeface="Arial"/>
                <a:cs typeface="Arial"/>
                <a:sym typeface="Arial"/>
              </a:rPr>
              <a:t>Ptr James Daniel</a:t>
            </a:r>
          </a:p>
        </p:txBody>
      </p:sp>
      <p:sp>
        <p:nvSpPr>
          <p:cNvPr id="962" name="Shape 962"/>
          <p:cNvSpPr/>
          <p:nvPr>
            <p:ph type="title" idx="4294967295"/>
          </p:nvPr>
        </p:nvSpPr>
        <p:spPr>
          <a:xfrm>
            <a:off x="1049599" y="569457"/>
            <a:ext cx="10905602" cy="875521"/>
          </a:xfrm>
          <a:prstGeom prst="rect">
            <a:avLst/>
          </a:prstGeom>
          <a:solidFill>
            <a:srgbClr val="38571A"/>
          </a:solidFill>
          <a:ln>
            <a:round/>
          </a:ln>
        </p:spPr>
        <p:txBody>
          <a:bodyPr lIns="54186" tIns="54186" rIns="54186" bIns="54186" anchor="b"/>
          <a:lstStyle/>
          <a:p>
            <a:pPr lvl="0" defTabSz="1300480">
              <a:defRPr sz="1800">
                <a:uFillTx/>
              </a:defRPr>
            </a:pPr>
            <a:r>
              <a:rPr b="1" sz="256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  <a:latin typeface="Arial"/>
                <a:ea typeface="Arial"/>
                <a:cs typeface="Arial"/>
                <a:sym typeface="Arial"/>
              </a:rPr>
              <a:t>ORGANIGRAMA</a:t>
            </a:r>
            <a:endParaRPr b="1" sz="2560">
              <a:solidFill>
                <a:srgbClr val="FFF995"/>
              </a:solidFill>
              <a:uFill>
                <a:solidFill>
                  <a:srgbClr val="FFF995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defRPr sz="1800">
                <a:uFillTx/>
              </a:defRPr>
            </a:pPr>
            <a:r>
              <a:rPr b="1" sz="256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  <a:latin typeface="Arial"/>
                <a:ea typeface="Arial"/>
                <a:cs typeface="Arial"/>
                <a:sym typeface="Arial"/>
              </a:rPr>
              <a:t>CONGRESO DE COLPORTORES DIA </a:t>
            </a:r>
          </a:p>
        </p:txBody>
      </p:sp>
      <p:pic>
        <p:nvPicPr>
          <p:cNvPr id="96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197669" y="2354581"/>
            <a:ext cx="9653359" cy="6997701"/>
          </a:xfrm>
          <a:prstGeom prst="rect">
            <a:avLst/>
          </a:prstGeom>
        </p:spPr>
      </p:pic>
      <p:sp>
        <p:nvSpPr>
          <p:cNvPr id="965" name="Shape 965"/>
          <p:cNvSpPr/>
          <p:nvPr/>
        </p:nvSpPr>
        <p:spPr>
          <a:xfrm>
            <a:off x="2979418" y="2795411"/>
            <a:ext cx="343377" cy="505744"/>
          </a:xfrm>
          <a:prstGeom prst="rect">
            <a:avLst/>
          </a:prstGeom>
          <a:solidFill>
            <a:srgbClr val="929292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algn="l" defTabSz="1300480">
              <a:def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</a:t>
            </a:r>
          </a:p>
        </p:txBody>
      </p:sp>
      <p:sp>
        <p:nvSpPr>
          <p:cNvPr id="966" name="Shape 966"/>
          <p:cNvSpPr/>
          <p:nvPr/>
        </p:nvSpPr>
        <p:spPr>
          <a:xfrm>
            <a:off x="2936957" y="4407747"/>
            <a:ext cx="343377" cy="505743"/>
          </a:xfrm>
          <a:prstGeom prst="rect">
            <a:avLst/>
          </a:prstGeom>
          <a:solidFill>
            <a:srgbClr val="929292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300480">
              <a:def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</a:t>
            </a:r>
          </a:p>
        </p:txBody>
      </p:sp>
      <p:sp>
        <p:nvSpPr>
          <p:cNvPr id="967" name="Shape 967"/>
          <p:cNvSpPr/>
          <p:nvPr/>
        </p:nvSpPr>
        <p:spPr>
          <a:xfrm>
            <a:off x="2975057" y="6299482"/>
            <a:ext cx="343377" cy="505744"/>
          </a:xfrm>
          <a:prstGeom prst="rect">
            <a:avLst/>
          </a:prstGeom>
          <a:solidFill>
            <a:srgbClr val="929292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300480">
              <a:def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</a:t>
            </a:r>
          </a:p>
        </p:txBody>
      </p:sp>
      <p:sp>
        <p:nvSpPr>
          <p:cNvPr id="968" name="Shape 968"/>
          <p:cNvSpPr/>
          <p:nvPr/>
        </p:nvSpPr>
        <p:spPr>
          <a:xfrm>
            <a:off x="64586" y="4788317"/>
            <a:ext cx="1676401" cy="1701801"/>
          </a:xfrm>
          <a:prstGeom prst="rect">
            <a:avLst/>
          </a:prstGeom>
          <a:solidFill>
            <a:srgbClr val="002E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0311" tIns="90311" rIns="90311" bIns="90311" anchor="ctr"/>
          <a:lstStyle/>
          <a:p>
            <a:pPr lvl="0" defTabSz="1300480">
              <a:defRPr sz="1800"/>
            </a:pPr>
            <a:r>
              <a:rPr b="1" sz="130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DIRECTOR ADMINISTRATIVO</a:t>
            </a:r>
            <a:endParaRPr b="1" sz="1300">
              <a:solidFill>
                <a:srgbClr val="FFF995"/>
              </a:solidFill>
              <a:uFill>
                <a:solidFill>
                  <a:srgbClr val="FFF995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defRPr sz="1800"/>
            </a:pPr>
            <a:endParaRPr b="1" sz="1200">
              <a:solidFill>
                <a:srgbClr val="FFF995"/>
              </a:solidFill>
              <a:uFill>
                <a:solidFill>
                  <a:srgbClr val="FFF995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defRPr sz="1800"/>
            </a:pPr>
            <a:r>
              <a:rPr b="1" sz="120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  <a:latin typeface="Arial"/>
                <a:ea typeface="Arial"/>
                <a:cs typeface="Arial"/>
                <a:sym typeface="Arial"/>
              </a:rPr>
              <a:t>Ptr Erwin A</a:t>
            </a:r>
            <a:endParaRPr b="1" sz="1200">
              <a:solidFill>
                <a:srgbClr val="FFF995"/>
              </a:solidFill>
              <a:uFill>
                <a:solidFill>
                  <a:srgbClr val="FFF995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defRPr sz="1800"/>
            </a:pPr>
            <a:r>
              <a:rPr b="1" sz="120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  <a:latin typeface="Arial"/>
                <a:ea typeface="Arial"/>
                <a:cs typeface="Arial"/>
                <a:sym typeface="Arial"/>
              </a:rPr>
              <a:t>González</a:t>
            </a:r>
          </a:p>
        </p:txBody>
      </p:sp>
      <p:sp>
        <p:nvSpPr>
          <p:cNvPr id="969" name="Shape 969"/>
          <p:cNvSpPr/>
          <p:nvPr/>
        </p:nvSpPr>
        <p:spPr>
          <a:xfrm>
            <a:off x="8075398" y="2408334"/>
            <a:ext cx="3670301" cy="1270001"/>
          </a:xfrm>
          <a:prstGeom prst="rect">
            <a:avLst/>
          </a:prstGeom>
          <a:solidFill>
            <a:srgbClr val="FECB3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Acondicionamiento auditorio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Salón Conferencias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Acomodo Delegaciones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Transporte Xcaret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Relaciones Públicas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Compras</a:t>
            </a:r>
          </a:p>
        </p:txBody>
      </p:sp>
      <p:sp>
        <p:nvSpPr>
          <p:cNvPr id="970" name="Shape 970"/>
          <p:cNvSpPr/>
          <p:nvPr/>
        </p:nvSpPr>
        <p:spPr>
          <a:xfrm>
            <a:off x="8074817" y="3727074"/>
            <a:ext cx="3657601" cy="2146301"/>
          </a:xfrm>
          <a:prstGeom prst="rect">
            <a:avLst/>
          </a:prstGeom>
          <a:solidFill>
            <a:srgbClr val="B1DD8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Programa general miércoles a sábado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Programa Apertura y Clausura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Recepción y Despedida de sábado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Escuela Sabática y Culto Divino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Tiempo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Música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Informes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Coordinador Conferencias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Plataforma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Momentos de Oración</a:t>
            </a:r>
          </a:p>
        </p:txBody>
      </p:sp>
      <p:sp>
        <p:nvSpPr>
          <p:cNvPr id="971" name="Shape 971"/>
          <p:cNvSpPr/>
          <p:nvPr/>
        </p:nvSpPr>
        <p:spPr>
          <a:xfrm>
            <a:off x="3083871" y="1892502"/>
            <a:ext cx="3822701" cy="419101"/>
          </a:xfrm>
          <a:prstGeom prst="rect">
            <a:avLst/>
          </a:prstGeom>
          <a:solidFill>
            <a:srgbClr val="E32400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61441">
              <a:def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NIVEL  1</a:t>
            </a:r>
          </a:p>
        </p:txBody>
      </p:sp>
      <p:sp>
        <p:nvSpPr>
          <p:cNvPr id="972" name="Shape 972"/>
          <p:cNvSpPr/>
          <p:nvPr/>
        </p:nvSpPr>
        <p:spPr>
          <a:xfrm>
            <a:off x="8096134" y="1892502"/>
            <a:ext cx="3657601" cy="419101"/>
          </a:xfrm>
          <a:prstGeom prst="rect">
            <a:avLst/>
          </a:prstGeom>
          <a:solidFill>
            <a:srgbClr val="E32400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61441">
              <a:def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NIVEL  2</a:t>
            </a:r>
          </a:p>
        </p:txBody>
      </p:sp>
      <p:sp>
        <p:nvSpPr>
          <p:cNvPr id="973" name="Shape 973"/>
          <p:cNvSpPr/>
          <p:nvPr/>
        </p:nvSpPr>
        <p:spPr>
          <a:xfrm>
            <a:off x="3238500" y="7150100"/>
            <a:ext cx="3797300" cy="901700"/>
          </a:xfrm>
          <a:prstGeom prst="rect">
            <a:avLst/>
          </a:prstGeom>
          <a:solidFill>
            <a:srgbClr val="3857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700"/>
              </a:spcBef>
              <a:defRPr sz="1800"/>
            </a:pPr>
            <a:r>
              <a:rPr b="1" sz="24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FINANZAS</a:t>
            </a:r>
            <a:endParaRPr b="1" sz="2400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700"/>
              </a:spcBef>
              <a:defRPr sz="1800"/>
            </a:pPr>
            <a:r>
              <a:rPr b="1" sz="171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CP Guillermo González</a:t>
            </a:r>
            <a:endParaRPr b="1" sz="1710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lnSpc>
                <a:spcPct val="50000"/>
              </a:lnSpc>
              <a:spcBef>
                <a:spcPts val="700"/>
              </a:spcBef>
              <a:defRPr sz="1800"/>
            </a:pPr>
            <a:r>
              <a:rPr b="1" sz="171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CP Fernando Quiroz</a:t>
            </a:r>
          </a:p>
        </p:txBody>
      </p:sp>
      <p:sp>
        <p:nvSpPr>
          <p:cNvPr id="974" name="Shape 974"/>
          <p:cNvSpPr/>
          <p:nvPr/>
        </p:nvSpPr>
        <p:spPr>
          <a:xfrm>
            <a:off x="3238500" y="8153400"/>
            <a:ext cx="3822700" cy="1041400"/>
          </a:xfrm>
          <a:prstGeom prst="rect">
            <a:avLst/>
          </a:prstGeom>
          <a:solidFill>
            <a:srgbClr val="3857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700"/>
              </a:spcBef>
              <a:defRPr sz="1800"/>
            </a:pPr>
            <a:r>
              <a:rPr b="1" sz="24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SERVICIOS GENERALES</a:t>
            </a:r>
            <a:endParaRPr b="1" sz="2400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700"/>
              </a:spcBef>
              <a:defRPr sz="1800"/>
            </a:pPr>
            <a:r>
              <a:rPr b="1" sz="171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Arial"/>
                <a:ea typeface="Arial"/>
                <a:cs typeface="Arial"/>
                <a:sym typeface="Arial"/>
              </a:rPr>
              <a:t>Ptr Victor Reyes</a:t>
            </a:r>
          </a:p>
        </p:txBody>
      </p:sp>
      <p:sp>
        <p:nvSpPr>
          <p:cNvPr id="975" name="Shape 975"/>
          <p:cNvSpPr/>
          <p:nvPr/>
        </p:nvSpPr>
        <p:spPr>
          <a:xfrm>
            <a:off x="2959100" y="7366000"/>
            <a:ext cx="343377" cy="505743"/>
          </a:xfrm>
          <a:prstGeom prst="rect">
            <a:avLst/>
          </a:prstGeom>
          <a:solidFill>
            <a:srgbClr val="929292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300480">
              <a:def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</a:t>
            </a:r>
          </a:p>
        </p:txBody>
      </p:sp>
      <p:sp>
        <p:nvSpPr>
          <p:cNvPr id="976" name="Shape 976"/>
          <p:cNvSpPr/>
          <p:nvPr/>
        </p:nvSpPr>
        <p:spPr>
          <a:xfrm>
            <a:off x="2984500" y="8432800"/>
            <a:ext cx="343377" cy="505743"/>
          </a:xfrm>
          <a:prstGeom prst="rect">
            <a:avLst/>
          </a:prstGeom>
          <a:solidFill>
            <a:srgbClr val="929292"/>
          </a:solidFill>
          <a:ln w="13546">
            <a:solidFill>
              <a:srgbClr val="FFBA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300480">
              <a:def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</a:p>
        </p:txBody>
      </p:sp>
      <p:sp>
        <p:nvSpPr>
          <p:cNvPr id="977" name="Shape 977"/>
          <p:cNvSpPr/>
          <p:nvPr/>
        </p:nvSpPr>
        <p:spPr>
          <a:xfrm>
            <a:off x="8077200" y="5930900"/>
            <a:ext cx="3657600" cy="1168400"/>
          </a:xfrm>
          <a:prstGeom prst="rect">
            <a:avLst/>
          </a:prstGeom>
          <a:solidFill>
            <a:srgbClr val="FECB3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Audio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Cómputo y Proyección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Traducción y Señal a Radios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Video y Fotografía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Decoración Escenario</a:t>
            </a:r>
          </a:p>
        </p:txBody>
      </p:sp>
      <p:sp>
        <p:nvSpPr>
          <p:cNvPr id="978" name="Shape 978"/>
          <p:cNvSpPr/>
          <p:nvPr/>
        </p:nvSpPr>
        <p:spPr>
          <a:xfrm>
            <a:off x="8077200" y="7175500"/>
            <a:ext cx="3657600" cy="825500"/>
          </a:xfrm>
          <a:prstGeom prst="rect">
            <a:avLst/>
          </a:prstGeom>
          <a:solidFill>
            <a:srgbClr val="B1DD8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1300480">
              <a:lnSpc>
                <a:spcPct val="7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Registro y Materiales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7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Asignación cuartos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7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Tesorería</a:t>
            </a:r>
          </a:p>
        </p:txBody>
      </p:sp>
      <p:sp>
        <p:nvSpPr>
          <p:cNvPr id="979" name="Shape 979"/>
          <p:cNvSpPr/>
          <p:nvPr/>
        </p:nvSpPr>
        <p:spPr>
          <a:xfrm>
            <a:off x="8089900" y="8064500"/>
            <a:ext cx="3657600" cy="1219200"/>
          </a:xfrm>
          <a:prstGeom prst="rect">
            <a:avLst/>
          </a:prstGeom>
          <a:solidFill>
            <a:srgbClr val="FECB3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Atención Invitados VIP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Transporte y Hospedaje VIP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Reconocimiento Colaboradores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Reconocimientos en General</a:t>
            </a:r>
            <a:endParaRPr b="1" sz="1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300480">
              <a:lnSpc>
                <a:spcPct val="50000"/>
              </a:lnSpc>
              <a:spcBef>
                <a:spcPts val="800"/>
              </a:spcBef>
              <a:defRPr sz="1800"/>
            </a:pPr>
            <a:r>
              <a:rPr b="1"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Servicios Médicos</a:t>
            </a:r>
          </a:p>
        </p:txBody>
      </p:sp>
      <p:sp>
        <p:nvSpPr>
          <p:cNvPr id="980" name="Shape 980"/>
          <p:cNvSpPr/>
          <p:nvPr/>
        </p:nvSpPr>
        <p:spPr>
          <a:xfrm>
            <a:off x="7099300" y="2755900"/>
            <a:ext cx="901700" cy="469900"/>
          </a:xfrm>
          <a:prstGeom prst="rightArrow">
            <a:avLst>
              <a:gd name="adj1" fmla="val 63602"/>
              <a:gd name="adj2" fmla="val 144394"/>
            </a:avLst>
          </a:prstGeom>
          <a:solidFill>
            <a:srgbClr val="FF6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981" name="Shape 981"/>
          <p:cNvSpPr/>
          <p:nvPr/>
        </p:nvSpPr>
        <p:spPr>
          <a:xfrm>
            <a:off x="7061200" y="4508500"/>
            <a:ext cx="1003300" cy="533400"/>
          </a:xfrm>
          <a:prstGeom prst="rightArrow">
            <a:avLst>
              <a:gd name="adj1" fmla="val 63602"/>
              <a:gd name="adj2" fmla="val 127204"/>
            </a:avLst>
          </a:prstGeom>
          <a:solidFill>
            <a:srgbClr val="FF6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982" name="Shape 982"/>
          <p:cNvSpPr/>
          <p:nvPr/>
        </p:nvSpPr>
        <p:spPr>
          <a:xfrm>
            <a:off x="7112000" y="6273800"/>
            <a:ext cx="914400" cy="495300"/>
          </a:xfrm>
          <a:prstGeom prst="rightArrow">
            <a:avLst>
              <a:gd name="adj1" fmla="val 63602"/>
              <a:gd name="adj2" fmla="val 136989"/>
            </a:avLst>
          </a:prstGeom>
          <a:solidFill>
            <a:srgbClr val="FF6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983" name="Shape 983"/>
          <p:cNvSpPr/>
          <p:nvPr/>
        </p:nvSpPr>
        <p:spPr>
          <a:xfrm>
            <a:off x="7124700" y="7340600"/>
            <a:ext cx="927100" cy="469900"/>
          </a:xfrm>
          <a:prstGeom prst="rightArrow">
            <a:avLst>
              <a:gd name="adj1" fmla="val 63602"/>
              <a:gd name="adj2" fmla="val 144394"/>
            </a:avLst>
          </a:prstGeom>
          <a:solidFill>
            <a:srgbClr val="FF6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984" name="Shape 984"/>
          <p:cNvSpPr/>
          <p:nvPr/>
        </p:nvSpPr>
        <p:spPr>
          <a:xfrm>
            <a:off x="7124700" y="8407400"/>
            <a:ext cx="914400" cy="444500"/>
          </a:xfrm>
          <a:prstGeom prst="rightArrow">
            <a:avLst>
              <a:gd name="adj1" fmla="val 63602"/>
              <a:gd name="adj2" fmla="val 152645"/>
            </a:avLst>
          </a:prstGeom>
          <a:solidFill>
            <a:srgbClr val="FF6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985" name="Shape 985"/>
          <p:cNvSpPr/>
          <p:nvPr/>
        </p:nvSpPr>
        <p:spPr>
          <a:xfrm>
            <a:off x="1816100" y="5067300"/>
            <a:ext cx="1181100" cy="1295400"/>
          </a:xfrm>
          <a:prstGeom prst="rect">
            <a:avLst/>
          </a:prstGeom>
          <a:solidFill>
            <a:srgbClr val="0042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0311" tIns="90311" rIns="90311" bIns="90311" anchor="ctr"/>
          <a:lstStyle/>
          <a:p>
            <a:pPr lvl="0" defTabSz="1300480">
              <a:defRPr sz="1800"/>
            </a:pPr>
            <a:r>
              <a:rPr b="1" sz="130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DIRECTOR EJECUTIVO</a:t>
            </a:r>
            <a:endParaRPr b="1" sz="1300">
              <a:solidFill>
                <a:srgbClr val="FFF995"/>
              </a:solidFill>
              <a:uFill>
                <a:solidFill>
                  <a:srgbClr val="FFF995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defRPr sz="1800"/>
            </a:pPr>
            <a:endParaRPr b="1" sz="1200">
              <a:solidFill>
                <a:srgbClr val="FFF995"/>
              </a:solidFill>
              <a:uFill>
                <a:solidFill>
                  <a:srgbClr val="FFF995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defRPr sz="1800"/>
            </a:pPr>
            <a:r>
              <a:rPr b="1" sz="120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  <a:latin typeface="Arial"/>
                <a:ea typeface="Arial"/>
                <a:cs typeface="Arial"/>
                <a:sym typeface="Arial"/>
              </a:rPr>
              <a:t>Ptr Abner de los Santos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88" name="Shape 988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Page  | September 12 | Name of the document goes here</a:t>
            </a:r>
          </a:p>
        </p:txBody>
      </p:sp>
      <p:sp>
        <p:nvSpPr>
          <p:cNvPr id="989" name="Shape 989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0" name="Shape 990"/>
          <p:cNvSpPr/>
          <p:nvPr>
            <p:ph type="title" idx="4294967295"/>
          </p:nvPr>
        </p:nvSpPr>
        <p:spPr>
          <a:xfrm>
            <a:off x="1049599" y="569457"/>
            <a:ext cx="10905602" cy="875521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b"/>
          <a:lstStyle>
            <a:lvl1pPr algn="l" defTabSz="1300480">
              <a:def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Flow Chart Slide. Action Title Goes Here.</a:t>
            </a:r>
          </a:p>
        </p:txBody>
      </p:sp>
      <p:grpSp>
        <p:nvGrpSpPr>
          <p:cNvPr id="993" name="Group 993"/>
          <p:cNvGrpSpPr/>
          <p:nvPr/>
        </p:nvGrpSpPr>
        <p:grpSpPr>
          <a:xfrm>
            <a:off x="883659" y="1789546"/>
            <a:ext cx="3584001" cy="541868"/>
            <a:chOff x="0" y="0"/>
            <a:chExt cx="3584000" cy="541866"/>
          </a:xfrm>
        </p:grpSpPr>
        <p:sp>
          <p:nvSpPr>
            <p:cNvPr id="991" name="Shape 991"/>
            <p:cNvSpPr/>
            <p:nvPr/>
          </p:nvSpPr>
          <p:spPr>
            <a:xfrm>
              <a:off x="0" y="14933"/>
              <a:ext cx="3584001" cy="51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030" y="0"/>
                  </a:lnTo>
                  <a:lnTo>
                    <a:pt x="21600" y="10800"/>
                  </a:lnTo>
                  <a:lnTo>
                    <a:pt x="2003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76168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2" name="Shape 992"/>
            <p:cNvSpPr/>
            <p:nvPr/>
          </p:nvSpPr>
          <p:spPr>
            <a:xfrm>
              <a:off x="966101" y="0"/>
              <a:ext cx="1521584" cy="5418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6435" tIns="126435" rIns="126435" bIns="126435" numCol="1" anchor="ctr">
              <a:noAutofit/>
            </a:bodyPr>
            <a:lstStyle>
              <a:lvl1pPr defTabSz="1361441">
                <a:defRPr b="1" sz="199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99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Stage One</a:t>
              </a:r>
            </a:p>
          </p:txBody>
        </p:sp>
      </p:grpSp>
      <p:sp>
        <p:nvSpPr>
          <p:cNvPr id="994" name="Shape 994"/>
          <p:cNvSpPr/>
          <p:nvPr/>
        </p:nvSpPr>
        <p:spPr>
          <a:xfrm rot="5400000">
            <a:off x="8589768" y="2239537"/>
            <a:ext cx="2560001" cy="332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103" y="0"/>
                </a:lnTo>
                <a:lnTo>
                  <a:pt x="21600" y="10800"/>
                </a:lnTo>
                <a:lnTo>
                  <a:pt x="18103" y="21600"/>
                </a:lnTo>
                <a:lnTo>
                  <a:pt x="0" y="21600"/>
                </a:lnTo>
                <a:close/>
              </a:path>
            </a:pathLst>
          </a:custGeom>
          <a:ln w="4515">
            <a:solidFill/>
            <a:miter lim="400000"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5" name="Shape 995"/>
          <p:cNvSpPr/>
          <p:nvPr/>
        </p:nvSpPr>
        <p:spPr>
          <a:xfrm>
            <a:off x="8205768" y="5445539"/>
            <a:ext cx="3341513" cy="2940475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Nam liber tempor cum soluta nobis eleifend option congue nihil imperdiet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Doming id quod mazim placerat facer possim assum. Lorem ipsum dolor sit amet, consectetuer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Adipiscing elit, sed diam nonummy nibh euismod tincidunt ut laoreet dolore magna aliquam erat volutpat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Ut wisi enim ad minim veniam, quis nostrud exerci tation</a:t>
            </a:r>
          </a:p>
        </p:txBody>
      </p:sp>
      <p:sp>
        <p:nvSpPr>
          <p:cNvPr id="996" name="Shape 996"/>
          <p:cNvSpPr/>
          <p:nvPr/>
        </p:nvSpPr>
        <p:spPr>
          <a:xfrm rot="5400000">
            <a:off x="4928714" y="2239537"/>
            <a:ext cx="2560001" cy="332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103" y="0"/>
                </a:lnTo>
                <a:lnTo>
                  <a:pt x="21600" y="10800"/>
                </a:lnTo>
                <a:lnTo>
                  <a:pt x="18103" y="21600"/>
                </a:lnTo>
                <a:lnTo>
                  <a:pt x="0" y="21600"/>
                </a:lnTo>
                <a:close/>
              </a:path>
            </a:pathLst>
          </a:custGeom>
          <a:ln w="4515">
            <a:solidFill/>
            <a:miter lim="400000"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7" name="Shape 997"/>
          <p:cNvSpPr/>
          <p:nvPr/>
        </p:nvSpPr>
        <p:spPr>
          <a:xfrm>
            <a:off x="4544714" y="5445539"/>
            <a:ext cx="3341512" cy="3181775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 lvl="0" marL="198684" indent="-198684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Ut wisi enim ad minim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98684" indent="-198684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Veniam, quis nostrud exerci tation ullamcorper suscipit lobortis nisl ut aliquip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98684" indent="-198684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Ex ea commodo consequat. Duis autem vel eum iriure dolor in hendrerit in vulputate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98684" indent="-198684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Velit esse molestie consequat, vel illum dolore eu feugiat nulla facilisis at vero eros et accumsan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198684" indent="-198684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Et iusto odio dignissim qui blandit praesent luptatum zzril delenit augue duis dolore te feugait nulla facilisi. </a:t>
            </a:r>
          </a:p>
        </p:txBody>
      </p:sp>
      <p:sp>
        <p:nvSpPr>
          <p:cNvPr id="998" name="Shape 998"/>
          <p:cNvSpPr/>
          <p:nvPr/>
        </p:nvSpPr>
        <p:spPr>
          <a:xfrm rot="5400000">
            <a:off x="1269552" y="2237644"/>
            <a:ext cx="2560001" cy="3331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103" y="0"/>
                </a:lnTo>
                <a:lnTo>
                  <a:pt x="21600" y="10800"/>
                </a:lnTo>
                <a:lnTo>
                  <a:pt x="18103" y="21600"/>
                </a:lnTo>
                <a:lnTo>
                  <a:pt x="0" y="21600"/>
                </a:lnTo>
                <a:close/>
              </a:path>
            </a:pathLst>
          </a:custGeom>
          <a:ln w="4515">
            <a:solidFill/>
            <a:miter lim="400000"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9" name="Shape 999"/>
          <p:cNvSpPr/>
          <p:nvPr/>
        </p:nvSpPr>
        <p:spPr>
          <a:xfrm>
            <a:off x="883659" y="5445539"/>
            <a:ext cx="3359574" cy="2775375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Duis autem vel eum iriure dolor in hendrerit in vulputate velit esse molestie consequat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Vel illum dolore eu feugiat nulla facilisis at vero eros et accumsan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Et iusto odio dignissim qui blandit praesent luptatum zzril delenit augue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Duis dolore te feugait nulla facilisi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2876" indent="-212876" algn="l" defTabSz="1083733">
              <a:lnSpc>
                <a:spcPct val="90000"/>
              </a:lnSpc>
              <a:spcBef>
                <a:spcPts val="300"/>
              </a:spcBef>
              <a:buSzPct val="110000"/>
              <a:buChar char="‣"/>
              <a:defRPr sz="1800"/>
            </a:pPr>
            <a:r>
              <a:rPr sz="1564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Lorem ipsum dolor sit amet, consectetuer adipiscing elit, sed diam</a:t>
            </a:r>
          </a:p>
        </p:txBody>
      </p:sp>
      <p:grpSp>
        <p:nvGrpSpPr>
          <p:cNvPr id="1002" name="Group 1002"/>
          <p:cNvGrpSpPr/>
          <p:nvPr/>
        </p:nvGrpSpPr>
        <p:grpSpPr>
          <a:xfrm>
            <a:off x="4544714" y="1789546"/>
            <a:ext cx="3584001" cy="541868"/>
            <a:chOff x="0" y="0"/>
            <a:chExt cx="3584000" cy="541866"/>
          </a:xfrm>
        </p:grpSpPr>
        <p:sp>
          <p:nvSpPr>
            <p:cNvPr id="1000" name="Shape 1000"/>
            <p:cNvSpPr/>
            <p:nvPr/>
          </p:nvSpPr>
          <p:spPr>
            <a:xfrm>
              <a:off x="0" y="14933"/>
              <a:ext cx="3584001" cy="512001"/>
            </a:xfrm>
            <a:prstGeom prst="chevron">
              <a:avLst>
                <a:gd name="adj" fmla="val 0"/>
              </a:avLst>
            </a:prstGeom>
            <a:solidFill>
              <a:srgbClr val="476168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1033677" y="0"/>
              <a:ext cx="1516646" cy="5418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6435" tIns="126435" rIns="126435" bIns="126435" numCol="1" anchor="ctr">
              <a:noAutofit/>
            </a:bodyPr>
            <a:lstStyle>
              <a:lvl1pPr defTabSz="1361441">
                <a:defRPr b="1" sz="199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99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Stage Two</a:t>
              </a:r>
            </a:p>
          </p:txBody>
        </p:sp>
      </p:grpSp>
      <p:grpSp>
        <p:nvGrpSpPr>
          <p:cNvPr id="1005" name="Group 1005"/>
          <p:cNvGrpSpPr/>
          <p:nvPr/>
        </p:nvGrpSpPr>
        <p:grpSpPr>
          <a:xfrm>
            <a:off x="8205768" y="1789546"/>
            <a:ext cx="3584001" cy="541868"/>
            <a:chOff x="0" y="0"/>
            <a:chExt cx="3584000" cy="541866"/>
          </a:xfrm>
        </p:grpSpPr>
        <p:sp>
          <p:nvSpPr>
            <p:cNvPr id="1003" name="Shape 1003"/>
            <p:cNvSpPr/>
            <p:nvPr/>
          </p:nvSpPr>
          <p:spPr>
            <a:xfrm>
              <a:off x="0" y="14933"/>
              <a:ext cx="3584001" cy="512001"/>
            </a:xfrm>
            <a:prstGeom prst="chevron">
              <a:avLst>
                <a:gd name="adj" fmla="val 0"/>
              </a:avLst>
            </a:prstGeom>
            <a:solidFill>
              <a:srgbClr val="476168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4" name="Shape 1004"/>
            <p:cNvSpPr/>
            <p:nvPr/>
          </p:nvSpPr>
          <p:spPr>
            <a:xfrm>
              <a:off x="932801" y="0"/>
              <a:ext cx="1718399" cy="5418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6435" tIns="126435" rIns="126435" bIns="126435" numCol="1" anchor="ctr">
              <a:noAutofit/>
            </a:bodyPr>
            <a:lstStyle>
              <a:lvl1pPr defTabSz="1361441">
                <a:defRPr b="1" sz="199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99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Stage Three</a:t>
              </a:r>
            </a:p>
          </p:txBody>
        </p:sp>
      </p:grpSp>
      <p:pic>
        <p:nvPicPr>
          <p:cNvPr id="100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5887" y="3369871"/>
            <a:ext cx="1067332" cy="1067332"/>
          </a:xfrm>
          <a:prstGeom prst="rect">
            <a:avLst/>
          </a:prstGeom>
          <a:ln w="12700">
            <a:round/>
          </a:ln>
        </p:spPr>
      </p:pic>
      <p:pic>
        <p:nvPicPr>
          <p:cNvPr id="100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048" y="3369872"/>
            <a:ext cx="1067332" cy="1067332"/>
          </a:xfrm>
          <a:prstGeom prst="rect">
            <a:avLst/>
          </a:prstGeom>
          <a:ln w="12700">
            <a:round/>
          </a:ln>
        </p:spPr>
      </p:pic>
      <p:pic>
        <p:nvPicPr>
          <p:cNvPr id="100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6103" y="3369872"/>
            <a:ext cx="1067332" cy="1067332"/>
          </a:xfrm>
          <a:prstGeom prst="rect">
            <a:avLst/>
          </a:prstGeom>
          <a:ln w="12700">
            <a:round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787900"/>
            <a:ext cx="13474700" cy="2667000"/>
          </a:xfrm>
          <a:prstGeom prst="rect">
            <a:avLst/>
          </a:prstGeom>
        </p:spPr>
      </p:pic>
      <p:pic>
        <p:nvPicPr>
          <p:cNvPr id="14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79350" y="8172449"/>
            <a:ext cx="571501" cy="571501"/>
          </a:xfrm>
          <a:prstGeom prst="rect">
            <a:avLst/>
          </a:prstGeom>
        </p:spPr>
      </p:pic>
      <p:pic>
        <p:nvPicPr>
          <p:cNvPr id="147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432814">
            <a:off x="12789006" y="8157773"/>
            <a:ext cx="205566" cy="34170"/>
          </a:xfrm>
          <a:prstGeom prst="rect">
            <a:avLst/>
          </a:prstGeom>
        </p:spPr>
      </p:pic>
      <p:sp>
        <p:nvSpPr>
          <p:cNvPr id="149" name="Shape 149"/>
          <p:cNvSpPr/>
          <p:nvPr/>
        </p:nvSpPr>
        <p:spPr>
          <a:xfrm>
            <a:off x="12433300" y="8458200"/>
            <a:ext cx="355600" cy="152400"/>
          </a:xfrm>
          <a:prstGeom prst="rect">
            <a:avLst/>
          </a:prstGeom>
          <a:solidFill>
            <a:srgbClr val="FEFD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12763500" y="8331200"/>
            <a:ext cx="17961" cy="17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2882" y="2881"/>
                </a:move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  <a:cubicBezTo>
                  <a:pt x="20639" y="12954"/>
                  <a:pt x="20639" y="6724"/>
                  <a:pt x="16796" y="2881"/>
                </a:cubicBezTo>
                <a:cubicBezTo>
                  <a:pt x="12954" y="-961"/>
                  <a:pt x="6724" y="-961"/>
                  <a:pt x="2882" y="2881"/>
                </a:cubicBezTo>
              </a:path>
            </a:pathLst>
          </a:custGeom>
          <a:solidFill>
            <a:srgbClr val="8686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-368300" y="8686800"/>
            <a:ext cx="13398500" cy="1104900"/>
          </a:xfrm>
          <a:prstGeom prst="rect">
            <a:avLst/>
          </a:prstGeom>
          <a:gradFill>
            <a:gsLst>
              <a:gs pos="0">
                <a:srgbClr val="13426D"/>
              </a:gs>
              <a:gs pos="100000">
                <a:srgbClr val="9C9EBC"/>
              </a:gs>
            </a:gsLst>
            <a:lin ang="5400000"/>
          </a:gradFill>
          <a:ln w="50800">
            <a:solidFill>
              <a:srgbClr val="9898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152400" y="368300"/>
            <a:ext cx="1917700" cy="8890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N 02 05</a:t>
            </a:r>
          </a:p>
        </p:txBody>
      </p:sp>
      <p:sp>
        <p:nvSpPr>
          <p:cNvPr id="153" name="Shape 153"/>
          <p:cNvSpPr/>
          <p:nvPr/>
        </p:nvSpPr>
        <p:spPr>
          <a:xfrm>
            <a:off x="168476" y="4935477"/>
            <a:ext cx="6007101" cy="322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63" y="21600"/>
                </a:moveTo>
                <a:lnTo>
                  <a:pt x="21600" y="0"/>
                </a:lnTo>
                <a:lnTo>
                  <a:pt x="0" y="21388"/>
                </a:lnTo>
                <a:lnTo>
                  <a:pt x="14563" y="21600"/>
                </a:lnTo>
                <a:close/>
              </a:path>
            </a:pathLst>
          </a:custGeom>
          <a:solidFill>
            <a:srgbClr val="CAF0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4318000" y="4775200"/>
            <a:ext cx="3987800" cy="326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EFCDD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55" name="Shape 155"/>
          <p:cNvSpPr/>
          <p:nvPr/>
        </p:nvSpPr>
        <p:spPr>
          <a:xfrm flipH="1">
            <a:off x="6400960" y="4916025"/>
            <a:ext cx="6007101" cy="31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63" y="21600"/>
                </a:moveTo>
                <a:lnTo>
                  <a:pt x="21600" y="0"/>
                </a:lnTo>
                <a:lnTo>
                  <a:pt x="0" y="21388"/>
                </a:lnTo>
                <a:lnTo>
                  <a:pt x="14563" y="21600"/>
                </a:lnTo>
                <a:close/>
              </a:path>
            </a:pathLst>
          </a:custGeom>
          <a:solidFill>
            <a:srgbClr val="FFE2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158" name="Group 158"/>
          <p:cNvGrpSpPr/>
          <p:nvPr/>
        </p:nvGrpSpPr>
        <p:grpSpPr>
          <a:xfrm>
            <a:off x="1044074" y="6273800"/>
            <a:ext cx="1965826" cy="1965825"/>
            <a:chOff x="0" y="0"/>
            <a:chExt cx="1965824" cy="1965824"/>
          </a:xfrm>
        </p:grpSpPr>
        <p:pic>
          <p:nvPicPr>
            <p:cNvPr id="156" name=""/>
            <p:cNvPicPr/>
            <p:nvPr/>
          </p:nvPicPr>
          <p:blipFill>
            <a:blip r:embed="rId5">
              <a:alphaModFix amt="62000"/>
              <a:extLst/>
            </a:blip>
            <a:stretch>
              <a:fillRect/>
            </a:stretch>
          </p:blipFill>
          <p:spPr>
            <a:xfrm>
              <a:off x="157265" y="1731368"/>
              <a:ext cx="1651294" cy="234457"/>
            </a:xfrm>
            <a:prstGeom prst="rect">
              <a:avLst/>
            </a:prstGeom>
            <a:effectLst/>
          </p:spPr>
        </p:pic>
        <p:sp>
          <p:nvSpPr>
            <p:cNvPr id="157" name="Shape 157"/>
            <p:cNvSpPr/>
            <p:nvPr/>
          </p:nvSpPr>
          <p:spPr>
            <a:xfrm>
              <a:off x="-1" y="-1"/>
              <a:ext cx="1965826" cy="180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1A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2300">
                  <a:solidFill>
                    <a:srgbClr val="FFF76B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300">
                  <a:solidFill>
                    <a:srgbClr val="FFF76B"/>
                  </a:solidFill>
                </a:rPr>
                <a:t>PRODUCTO</a:t>
              </a:r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4940299" y="6286499"/>
            <a:ext cx="1905002" cy="1841502"/>
            <a:chOff x="0" y="0"/>
            <a:chExt cx="1905000" cy="1841500"/>
          </a:xfrm>
        </p:grpSpPr>
        <p:pic>
          <p:nvPicPr>
            <p:cNvPr id="159" name=""/>
            <p:cNvPicPr/>
            <p:nvPr/>
          </p:nvPicPr>
          <p:blipFill>
            <a:blip r:embed="rId6">
              <a:alphaModFix amt="62000"/>
              <a:extLst/>
            </a:blip>
            <a:stretch>
              <a:fillRect/>
            </a:stretch>
          </p:blipFill>
          <p:spPr>
            <a:xfrm>
              <a:off x="152400" y="1621871"/>
              <a:ext cx="1600201" cy="219630"/>
            </a:xfrm>
            <a:prstGeom prst="rect">
              <a:avLst/>
            </a:prstGeom>
            <a:effectLst/>
          </p:spPr>
        </p:pic>
        <p:sp>
          <p:nvSpPr>
            <p:cNvPr id="160" name="Shape 160"/>
            <p:cNvSpPr/>
            <p:nvPr/>
          </p:nvSpPr>
          <p:spPr>
            <a:xfrm>
              <a:off x="-1" y="-1"/>
              <a:ext cx="1905002" cy="168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8571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2200">
                  <a:solidFill>
                    <a:srgbClr val="FFF76B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200">
                  <a:solidFill>
                    <a:srgbClr val="FFF76B"/>
                  </a:solidFill>
                </a:rPr>
                <a:t>PRECIO</a:t>
              </a:r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4953000" y="2514599"/>
            <a:ext cx="2717801" cy="2565402"/>
            <a:chOff x="0" y="0"/>
            <a:chExt cx="2717800" cy="2565400"/>
          </a:xfrm>
        </p:grpSpPr>
        <p:pic>
          <p:nvPicPr>
            <p:cNvPr id="162" name=""/>
            <p:cNvPicPr/>
            <p:nvPr/>
          </p:nvPicPr>
          <p:blipFill>
            <a:blip r:embed="rId7">
              <a:alphaModFix amt="62000"/>
              <a:extLst/>
            </a:blip>
            <a:stretch>
              <a:fillRect/>
            </a:stretch>
          </p:blipFill>
          <p:spPr>
            <a:xfrm>
              <a:off x="217424" y="2259435"/>
              <a:ext cx="2282953" cy="305966"/>
            </a:xfrm>
            <a:prstGeom prst="rect">
              <a:avLst/>
            </a:prstGeom>
            <a:effectLst/>
          </p:spPr>
        </p:pic>
        <p:sp>
          <p:nvSpPr>
            <p:cNvPr id="163" name="Shape 163"/>
            <p:cNvSpPr/>
            <p:nvPr/>
          </p:nvSpPr>
          <p:spPr>
            <a:xfrm>
              <a:off x="0" y="0"/>
              <a:ext cx="2717801" cy="235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2E7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2800">
                  <a:solidFill>
                    <a:srgbClr val="FFF76B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FFF76B"/>
                  </a:solidFill>
                </a:rPr>
                <a:t>Relaciones</a:t>
              </a:r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6883400" y="6311900"/>
            <a:ext cx="1968500" cy="1803400"/>
            <a:chOff x="0" y="0"/>
            <a:chExt cx="1968499" cy="1803399"/>
          </a:xfrm>
        </p:grpSpPr>
        <p:pic>
          <p:nvPicPr>
            <p:cNvPr id="165" name=""/>
            <p:cNvPicPr/>
            <p:nvPr/>
          </p:nvPicPr>
          <p:blipFill>
            <a:blip r:embed="rId8">
              <a:alphaModFix amt="62000"/>
              <a:extLst/>
            </a:blip>
            <a:stretch>
              <a:fillRect/>
            </a:stretch>
          </p:blipFill>
          <p:spPr>
            <a:xfrm>
              <a:off x="157480" y="1588315"/>
              <a:ext cx="1653541" cy="215085"/>
            </a:xfrm>
            <a:prstGeom prst="rect">
              <a:avLst/>
            </a:prstGeom>
            <a:effectLst/>
          </p:spPr>
        </p:pic>
        <p:sp>
          <p:nvSpPr>
            <p:cNvPr id="166" name="Shape 166"/>
            <p:cNvSpPr/>
            <p:nvPr/>
          </p:nvSpPr>
          <p:spPr>
            <a:xfrm>
              <a:off x="0" y="-1"/>
              <a:ext cx="1968500" cy="165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FEF5DB"/>
                </a:gs>
                <a:gs pos="100000">
                  <a:srgbClr val="FFB82E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2100">
                  <a:solidFill>
                    <a:srgbClr val="553D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100">
                  <a:solidFill>
                    <a:srgbClr val="553D00"/>
                  </a:solidFill>
                </a:rPr>
                <a:t>PROMOCIÓN</a:t>
              </a:r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8889998" y="6189078"/>
            <a:ext cx="2141737" cy="2003561"/>
            <a:chOff x="0" y="0"/>
            <a:chExt cx="2141735" cy="2003560"/>
          </a:xfrm>
        </p:grpSpPr>
        <p:pic>
          <p:nvPicPr>
            <p:cNvPr id="168" name=""/>
            <p:cNvPicPr/>
            <p:nvPr/>
          </p:nvPicPr>
          <p:blipFill>
            <a:blip r:embed="rId9">
              <a:alphaModFix amt="62000"/>
              <a:extLst/>
            </a:blip>
            <a:stretch>
              <a:fillRect/>
            </a:stretch>
          </p:blipFill>
          <p:spPr>
            <a:xfrm>
              <a:off x="171338" y="1764603"/>
              <a:ext cx="1799060" cy="238958"/>
            </a:xfrm>
            <a:prstGeom prst="rect">
              <a:avLst/>
            </a:prstGeom>
            <a:effectLst/>
          </p:spPr>
        </p:pic>
        <p:sp>
          <p:nvSpPr>
            <p:cNvPr id="169" name="Shape 169"/>
            <p:cNvSpPr/>
            <p:nvPr/>
          </p:nvSpPr>
          <p:spPr>
            <a:xfrm>
              <a:off x="0" y="-1"/>
              <a:ext cx="2141736" cy="183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450E5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2100">
                  <a:solidFill>
                    <a:srgbClr val="FFF995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100">
                  <a:solidFill>
                    <a:srgbClr val="FFF995"/>
                  </a:solidFill>
                </a:rPr>
                <a:t>PROYECCIÓN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2184400" y="317500"/>
            <a:ext cx="10350500" cy="1092200"/>
          </a:xfrm>
          <a:prstGeom prst="rect">
            <a:avLst/>
          </a:prstGeom>
          <a:solidFill>
            <a:srgbClr val="001E57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>
              <a:defRPr b="1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76B"/>
                </a:solidFill>
              </a:rPr>
              <a:t>EL SISTEMA DE PUBLICACIONES</a:t>
            </a:r>
          </a:p>
        </p:txBody>
      </p:sp>
      <p:sp>
        <p:nvSpPr>
          <p:cNvPr id="172" name="Shape 172"/>
          <p:cNvSpPr/>
          <p:nvPr/>
        </p:nvSpPr>
        <p:spPr>
          <a:xfrm>
            <a:off x="6303432" y="4865422"/>
            <a:ext cx="3048199" cy="1628710"/>
          </a:xfrm>
          <a:prstGeom prst="line">
            <a:avLst/>
          </a:prstGeom>
          <a:ln w="25400">
            <a:solidFill>
              <a:srgbClr val="0042A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6375134" y="4911658"/>
            <a:ext cx="960895" cy="1522943"/>
          </a:xfrm>
          <a:prstGeom prst="line">
            <a:avLst/>
          </a:prstGeom>
          <a:ln w="25400">
            <a:solidFill>
              <a:srgbClr val="0042A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4" name="Shape 174"/>
          <p:cNvSpPr/>
          <p:nvPr/>
        </p:nvSpPr>
        <p:spPr>
          <a:xfrm flipH="1">
            <a:off x="6000420" y="4832746"/>
            <a:ext cx="358444" cy="1560183"/>
          </a:xfrm>
          <a:prstGeom prst="line">
            <a:avLst/>
          </a:prstGeom>
          <a:ln w="25400">
            <a:solidFill>
              <a:srgbClr val="0042A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Shape 175"/>
          <p:cNvSpPr/>
          <p:nvPr/>
        </p:nvSpPr>
        <p:spPr>
          <a:xfrm flipH="1">
            <a:off x="2872712" y="4844255"/>
            <a:ext cx="3439784" cy="1842693"/>
          </a:xfrm>
          <a:prstGeom prst="line">
            <a:avLst/>
          </a:prstGeom>
          <a:ln w="25400">
            <a:solidFill>
              <a:srgbClr val="0042A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6" name="Shape 176"/>
          <p:cNvSpPr/>
          <p:nvPr/>
        </p:nvSpPr>
        <p:spPr>
          <a:xfrm flipH="1">
            <a:off x="4438186" y="4887383"/>
            <a:ext cx="1867696" cy="1610650"/>
          </a:xfrm>
          <a:prstGeom prst="line">
            <a:avLst/>
          </a:prstGeom>
          <a:ln w="25400">
            <a:solidFill>
              <a:srgbClr val="0042A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79" name="Group 179"/>
          <p:cNvGrpSpPr/>
          <p:nvPr/>
        </p:nvGrpSpPr>
        <p:grpSpPr>
          <a:xfrm>
            <a:off x="3047999" y="6286500"/>
            <a:ext cx="1854200" cy="1841500"/>
            <a:chOff x="0" y="0"/>
            <a:chExt cx="1854199" cy="1841499"/>
          </a:xfrm>
        </p:grpSpPr>
        <p:pic>
          <p:nvPicPr>
            <p:cNvPr id="177" name=""/>
            <p:cNvPicPr/>
            <p:nvPr/>
          </p:nvPicPr>
          <p:blipFill>
            <a:blip r:embed="rId10">
              <a:alphaModFix amt="62000"/>
              <a:extLst/>
            </a:blip>
            <a:stretch>
              <a:fillRect/>
            </a:stretch>
          </p:blipFill>
          <p:spPr>
            <a:xfrm>
              <a:off x="148336" y="1621870"/>
              <a:ext cx="1557528" cy="219630"/>
            </a:xfrm>
            <a:prstGeom prst="rect">
              <a:avLst/>
            </a:prstGeom>
            <a:effectLst/>
          </p:spPr>
        </p:pic>
        <p:sp>
          <p:nvSpPr>
            <p:cNvPr id="178" name="Shape 178"/>
            <p:cNvSpPr/>
            <p:nvPr/>
          </p:nvSpPr>
          <p:spPr>
            <a:xfrm>
              <a:off x="-1" y="0"/>
              <a:ext cx="1854200" cy="168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99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2100">
                  <a:solidFill>
                    <a:srgbClr val="B92D5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100">
                  <a:solidFill>
                    <a:srgbClr val="B92D5D"/>
                  </a:solidFill>
                </a:rPr>
                <a:t>PLAZA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  <p:bldP build="whole" bldLvl="1" animBg="1" rev="0" advAuto="0" spid="179" grpId="3"/>
      <p:bldP build="whole" bldLvl="1" animBg="1" rev="0" advAuto="0" spid="161" grpId="4"/>
      <p:bldP build="whole" bldLvl="1" animBg="1" rev="0" advAuto="0" spid="158" grpId="2"/>
      <p:bldP build="whole" bldLvl="1" animBg="1" rev="0" advAuto="0" spid="167" grpId="5"/>
      <p:bldP build="whole" bldLvl="1" animBg="1" rev="0" advAuto="0" spid="170" grpId="6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1" name="Shape 1011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Page  | September 12 | Name of the document goes here</a:t>
            </a:r>
          </a:p>
        </p:txBody>
      </p:sp>
      <p:sp>
        <p:nvSpPr>
          <p:cNvPr id="1012" name="Shape 1012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3" name="Shape 1013"/>
          <p:cNvSpPr/>
          <p:nvPr>
            <p:ph type="title" idx="4294967295"/>
          </p:nvPr>
        </p:nvSpPr>
        <p:spPr>
          <a:xfrm>
            <a:off x="1049599" y="569457"/>
            <a:ext cx="10905602" cy="875521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b"/>
          <a:lstStyle>
            <a:lvl1pPr algn="l" defTabSz="1300480">
              <a:def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Process Slide. Action Title Goes Here.</a:t>
            </a:r>
          </a:p>
        </p:txBody>
      </p:sp>
      <p:sp>
        <p:nvSpPr>
          <p:cNvPr id="1014" name="Shape 1014"/>
          <p:cNvSpPr/>
          <p:nvPr/>
        </p:nvSpPr>
        <p:spPr>
          <a:xfrm>
            <a:off x="883659" y="2968978"/>
            <a:ext cx="10923663" cy="4752623"/>
          </a:xfrm>
          <a:prstGeom prst="rect">
            <a:avLst/>
          </a:prstGeom>
          <a:solidFill>
            <a:srgbClr val="87AAB4"/>
          </a:solidFill>
          <a:ln w="12700">
            <a:miter lim="400000"/>
          </a:ln>
        </p:spPr>
        <p:txBody>
          <a:bodyPr lIns="144497" tIns="144497" rIns="144497" bIns="144497" anchor="ctr"/>
          <a:lstStyle/>
          <a:p>
            <a:pPr lvl="0" algn="l" defTabSz="1361441">
              <a:lnSpc>
                <a:spcPct val="125000"/>
              </a:lnSpc>
              <a:spcBef>
                <a:spcPts val="700"/>
              </a:spcBef>
              <a:defRPr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17" name="Group 1017"/>
          <p:cNvGrpSpPr/>
          <p:nvPr/>
        </p:nvGrpSpPr>
        <p:grpSpPr>
          <a:xfrm>
            <a:off x="1105272" y="6773335"/>
            <a:ext cx="10590738" cy="562188"/>
            <a:chOff x="0" y="0"/>
            <a:chExt cx="10590737" cy="562187"/>
          </a:xfrm>
        </p:grpSpPr>
        <p:sp>
          <p:nvSpPr>
            <p:cNvPr id="1015" name="Shape 1015"/>
            <p:cNvSpPr/>
            <p:nvPr/>
          </p:nvSpPr>
          <p:spPr>
            <a:xfrm>
              <a:off x="0" y="0"/>
              <a:ext cx="10590738" cy="56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021" y="0"/>
                  </a:lnTo>
                  <a:lnTo>
                    <a:pt x="21600" y="10800"/>
                  </a:lnTo>
                  <a:lnTo>
                    <a:pt x="2102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BA22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0" y="64347"/>
              <a:ext cx="8391138" cy="433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0311" tIns="90311" rIns="90311" bIns="90311" numCol="1" anchor="ctr">
              <a:noAutofit/>
            </a:bodyPr>
            <a:lstStyle>
              <a:lvl1pPr algn="l" defTabSz="1300480">
                <a:defRPr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Suis autem vel eum iriure dolor in hendrerit in vulputate velit esse molestie consequat</a:t>
              </a:r>
            </a:p>
          </p:txBody>
        </p:sp>
      </p:grpSp>
      <p:sp>
        <p:nvSpPr>
          <p:cNvPr id="1018" name="Shape 1018"/>
          <p:cNvSpPr/>
          <p:nvPr/>
        </p:nvSpPr>
        <p:spPr>
          <a:xfrm flipH="1" rot="5400000">
            <a:off x="2711163" y="5116038"/>
            <a:ext cx="1697850" cy="384001"/>
          </a:xfrm>
          <a:prstGeom prst="triangle">
            <a:avLst/>
          </a:prstGeom>
          <a:solidFill>
            <a:srgbClr val="FFBA22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9" name="Shape 1019"/>
          <p:cNvSpPr/>
          <p:nvPr/>
        </p:nvSpPr>
        <p:spPr>
          <a:xfrm>
            <a:off x="1112298" y="4310099"/>
            <a:ext cx="2066064" cy="1995877"/>
          </a:xfrm>
          <a:prstGeom prst="rect">
            <a:avLst/>
          </a:prstGeom>
          <a:solidFill>
            <a:srgbClr val="FFFFFF"/>
          </a:solidFill>
          <a:ln w="9031">
            <a:solidFill>
              <a:srgbClr val="6C6C6C"/>
            </a:solidFill>
            <a:miter lim="400000"/>
          </a:ln>
        </p:spPr>
        <p:txBody>
          <a:bodyPr lIns="90311" tIns="90311" rIns="90311" bIns="90311" anchor="ctr"/>
          <a:lstStyle/>
          <a:p>
            <a:pPr lvl="0" algn="l" defTabSz="1300480">
              <a:def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0" name="Shape 1020"/>
          <p:cNvSpPr/>
          <p:nvPr/>
        </p:nvSpPr>
        <p:spPr>
          <a:xfrm>
            <a:off x="1112298" y="3591843"/>
            <a:ext cx="2066064" cy="614401"/>
          </a:xfrm>
          <a:prstGeom prst="rect">
            <a:avLst/>
          </a:prstGeom>
          <a:solidFill>
            <a:srgbClr val="E9EFF1"/>
          </a:solidFill>
          <a:ln w="9031">
            <a:solidFill>
              <a:srgbClr val="6C6C6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 anchor="ctr"/>
          <a:lstStyle>
            <a:lvl1pPr defTabSz="1300480">
              <a:defRPr b="1"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706">
                <a:uFill>
                  <a:solidFill/>
                </a:uFill>
              </a:rPr>
              <a:t>Part 1</a:t>
            </a:r>
          </a:p>
        </p:txBody>
      </p:sp>
      <p:grpSp>
        <p:nvGrpSpPr>
          <p:cNvPr id="1023" name="Group 1023"/>
          <p:cNvGrpSpPr/>
          <p:nvPr/>
        </p:nvGrpSpPr>
        <p:grpSpPr>
          <a:xfrm>
            <a:off x="969884" y="3718421"/>
            <a:ext cx="306365" cy="361245"/>
            <a:chOff x="0" y="0"/>
            <a:chExt cx="306363" cy="361244"/>
          </a:xfrm>
        </p:grpSpPr>
        <p:sp>
          <p:nvSpPr>
            <p:cNvPr id="1021" name="Shape 1021"/>
            <p:cNvSpPr/>
            <p:nvPr/>
          </p:nvSpPr>
          <p:spPr>
            <a:xfrm>
              <a:off x="-1" y="27093"/>
              <a:ext cx="306365" cy="30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BA22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2" name="Shape 1022"/>
            <p:cNvSpPr/>
            <p:nvPr/>
          </p:nvSpPr>
          <p:spPr>
            <a:xfrm>
              <a:off x="11700" y="0"/>
              <a:ext cx="282964" cy="361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ctr">
              <a:noAutofit/>
            </a:bodyPr>
            <a:lstStyle>
              <a:lvl1pPr defTabSz="1300480">
                <a:def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A</a:t>
              </a:r>
            </a:p>
          </p:txBody>
        </p:sp>
      </p:grpSp>
      <p:sp>
        <p:nvSpPr>
          <p:cNvPr id="1024" name="Shape 1024"/>
          <p:cNvSpPr/>
          <p:nvPr/>
        </p:nvSpPr>
        <p:spPr>
          <a:xfrm>
            <a:off x="6807455" y="4310099"/>
            <a:ext cx="2066064" cy="1995877"/>
          </a:xfrm>
          <a:prstGeom prst="rect">
            <a:avLst/>
          </a:prstGeom>
          <a:solidFill>
            <a:srgbClr val="FFFFFF"/>
          </a:solidFill>
          <a:ln w="9031">
            <a:solidFill>
              <a:srgbClr val="6C6C6C"/>
            </a:solidFill>
            <a:miter lim="400000"/>
          </a:ln>
        </p:spPr>
        <p:txBody>
          <a:bodyPr lIns="63500" tIns="63500" rIns="63500" bIns="63500" anchor="ctr"/>
          <a:lstStyle/>
          <a:p>
            <a:pPr lvl="0" algn="l" defTabSz="1300480">
              <a:spcBef>
                <a:spcPts val="400"/>
              </a:spcBef>
              <a:def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5" name="Shape 1025"/>
          <p:cNvSpPr/>
          <p:nvPr/>
        </p:nvSpPr>
        <p:spPr>
          <a:xfrm>
            <a:off x="6807457" y="3591843"/>
            <a:ext cx="2066063" cy="614401"/>
          </a:xfrm>
          <a:prstGeom prst="rect">
            <a:avLst/>
          </a:prstGeom>
          <a:solidFill>
            <a:srgbClr val="E9EFF1"/>
          </a:solidFill>
          <a:ln w="9031">
            <a:solidFill>
              <a:srgbClr val="6C6C6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1300480">
              <a:defRPr b="1"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706">
                <a:uFill>
                  <a:solidFill/>
                </a:uFill>
              </a:rPr>
              <a:t>Part 3</a:t>
            </a:r>
          </a:p>
        </p:txBody>
      </p:sp>
      <p:grpSp>
        <p:nvGrpSpPr>
          <p:cNvPr id="1028" name="Group 1028"/>
          <p:cNvGrpSpPr/>
          <p:nvPr/>
        </p:nvGrpSpPr>
        <p:grpSpPr>
          <a:xfrm>
            <a:off x="6655317" y="3718421"/>
            <a:ext cx="306365" cy="361245"/>
            <a:chOff x="0" y="0"/>
            <a:chExt cx="306363" cy="361244"/>
          </a:xfrm>
        </p:grpSpPr>
        <p:sp>
          <p:nvSpPr>
            <p:cNvPr id="1026" name="Shape 1026"/>
            <p:cNvSpPr/>
            <p:nvPr/>
          </p:nvSpPr>
          <p:spPr>
            <a:xfrm>
              <a:off x="-1" y="27093"/>
              <a:ext cx="306365" cy="30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BA22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11700" y="0"/>
              <a:ext cx="282964" cy="361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ctr">
              <a:noAutofit/>
            </a:bodyPr>
            <a:lstStyle>
              <a:lvl1pPr defTabSz="1300480">
                <a:def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C</a:t>
              </a:r>
            </a:p>
          </p:txBody>
        </p:sp>
      </p:grpSp>
      <p:sp>
        <p:nvSpPr>
          <p:cNvPr id="1029" name="Shape 1029"/>
          <p:cNvSpPr/>
          <p:nvPr/>
        </p:nvSpPr>
        <p:spPr>
          <a:xfrm flipH="1" rot="5400000">
            <a:off x="5558742" y="5116038"/>
            <a:ext cx="1697850" cy="384001"/>
          </a:xfrm>
          <a:prstGeom prst="triangle">
            <a:avLst/>
          </a:prstGeom>
          <a:solidFill>
            <a:srgbClr val="FFBA22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30" name="Shape 1030"/>
          <p:cNvSpPr/>
          <p:nvPr/>
        </p:nvSpPr>
        <p:spPr>
          <a:xfrm>
            <a:off x="3959877" y="4310099"/>
            <a:ext cx="2066063" cy="1995877"/>
          </a:xfrm>
          <a:prstGeom prst="rect">
            <a:avLst/>
          </a:prstGeom>
          <a:solidFill>
            <a:srgbClr val="FFFFFF"/>
          </a:solidFill>
          <a:ln w="9031">
            <a:solidFill>
              <a:srgbClr val="6C6C6C"/>
            </a:solidFill>
            <a:miter lim="400000"/>
          </a:ln>
        </p:spPr>
        <p:txBody>
          <a:bodyPr lIns="63500" tIns="63500" rIns="63500" bIns="63500" anchor="ctr"/>
          <a:lstStyle/>
          <a:p>
            <a:pPr lvl="0" algn="l" defTabSz="1300480">
              <a:spcBef>
                <a:spcPts val="400"/>
              </a:spcBef>
              <a:def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1" name="Shape 1031"/>
          <p:cNvSpPr/>
          <p:nvPr/>
        </p:nvSpPr>
        <p:spPr>
          <a:xfrm>
            <a:off x="3959877" y="3591843"/>
            <a:ext cx="2066063" cy="614401"/>
          </a:xfrm>
          <a:prstGeom prst="rect">
            <a:avLst/>
          </a:prstGeom>
          <a:solidFill>
            <a:srgbClr val="E9EFF1"/>
          </a:solidFill>
          <a:ln w="9031">
            <a:solidFill>
              <a:srgbClr val="6C6C6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1300480">
              <a:defRPr b="1"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706">
                <a:uFill>
                  <a:solidFill/>
                </a:uFill>
              </a:rPr>
              <a:t>Part 2</a:t>
            </a:r>
          </a:p>
        </p:txBody>
      </p:sp>
      <p:grpSp>
        <p:nvGrpSpPr>
          <p:cNvPr id="1034" name="Group 1034"/>
          <p:cNvGrpSpPr/>
          <p:nvPr/>
        </p:nvGrpSpPr>
        <p:grpSpPr>
          <a:xfrm>
            <a:off x="3812599" y="3718421"/>
            <a:ext cx="306365" cy="361245"/>
            <a:chOff x="0" y="0"/>
            <a:chExt cx="306363" cy="361244"/>
          </a:xfrm>
        </p:grpSpPr>
        <p:sp>
          <p:nvSpPr>
            <p:cNvPr id="1032" name="Shape 1032"/>
            <p:cNvSpPr/>
            <p:nvPr/>
          </p:nvSpPr>
          <p:spPr>
            <a:xfrm>
              <a:off x="-1" y="27093"/>
              <a:ext cx="306365" cy="30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BA22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11699" y="0"/>
              <a:ext cx="282964" cy="361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ctr">
              <a:noAutofit/>
            </a:bodyPr>
            <a:lstStyle>
              <a:lvl1pPr defTabSz="1300480">
                <a:def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B</a:t>
              </a:r>
            </a:p>
          </p:txBody>
        </p:sp>
      </p:grpSp>
      <p:sp>
        <p:nvSpPr>
          <p:cNvPr id="1035" name="Shape 1035"/>
          <p:cNvSpPr/>
          <p:nvPr/>
        </p:nvSpPr>
        <p:spPr>
          <a:xfrm>
            <a:off x="9648009" y="4310099"/>
            <a:ext cx="2066063" cy="1995877"/>
          </a:xfrm>
          <a:prstGeom prst="rect">
            <a:avLst/>
          </a:prstGeom>
          <a:solidFill>
            <a:srgbClr val="FFFFFF"/>
          </a:solidFill>
          <a:ln w="9031">
            <a:solidFill>
              <a:srgbClr val="6C6C6C"/>
            </a:solidFill>
            <a:miter lim="400000"/>
          </a:ln>
        </p:spPr>
        <p:txBody>
          <a:bodyPr lIns="63500" tIns="63500" rIns="63500" bIns="63500" anchor="ctr"/>
          <a:lstStyle/>
          <a:p>
            <a:pPr lvl="0" algn="l" defTabSz="1300480">
              <a:spcBef>
                <a:spcPts val="400"/>
              </a:spcBef>
              <a:def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6" name="Shape 1036"/>
          <p:cNvSpPr/>
          <p:nvPr/>
        </p:nvSpPr>
        <p:spPr>
          <a:xfrm>
            <a:off x="9655035" y="3591843"/>
            <a:ext cx="2066063" cy="614401"/>
          </a:xfrm>
          <a:prstGeom prst="rect">
            <a:avLst/>
          </a:prstGeom>
          <a:solidFill>
            <a:srgbClr val="E9EFF1"/>
          </a:solidFill>
          <a:ln w="9031">
            <a:solidFill>
              <a:srgbClr val="6C6C6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1300480">
              <a:defRPr b="1" sz="1706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706">
                <a:uFill>
                  <a:solidFill/>
                </a:uFill>
              </a:rPr>
              <a:t>Part 4</a:t>
            </a:r>
          </a:p>
        </p:txBody>
      </p:sp>
      <p:grpSp>
        <p:nvGrpSpPr>
          <p:cNvPr id="1039" name="Group 1039"/>
          <p:cNvGrpSpPr/>
          <p:nvPr/>
        </p:nvGrpSpPr>
        <p:grpSpPr>
          <a:xfrm>
            <a:off x="9506369" y="3718421"/>
            <a:ext cx="306365" cy="361245"/>
            <a:chOff x="0" y="0"/>
            <a:chExt cx="306363" cy="361244"/>
          </a:xfrm>
        </p:grpSpPr>
        <p:sp>
          <p:nvSpPr>
            <p:cNvPr id="1037" name="Shape 1037"/>
            <p:cNvSpPr/>
            <p:nvPr/>
          </p:nvSpPr>
          <p:spPr>
            <a:xfrm>
              <a:off x="-1" y="27093"/>
              <a:ext cx="306365" cy="30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BA22"/>
            </a:solidFill>
            <a:ln w="9525" cap="flat">
              <a:noFill/>
              <a:round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11700" y="0"/>
              <a:ext cx="282964" cy="361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ctr">
              <a:noAutofit/>
            </a:bodyPr>
            <a:lstStyle>
              <a:lvl1pPr defTabSz="1300480">
                <a:def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706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D</a:t>
              </a:r>
            </a:p>
          </p:txBody>
        </p:sp>
      </p:grpSp>
      <p:sp>
        <p:nvSpPr>
          <p:cNvPr id="1040" name="Shape 1040"/>
          <p:cNvSpPr/>
          <p:nvPr/>
        </p:nvSpPr>
        <p:spPr>
          <a:xfrm flipH="1" rot="5400000">
            <a:off x="8406319" y="5116037"/>
            <a:ext cx="1697850" cy="384001"/>
          </a:xfrm>
          <a:prstGeom prst="triangle">
            <a:avLst/>
          </a:prstGeom>
          <a:solidFill>
            <a:srgbClr val="FFBA22"/>
          </a:solidFill>
          <a:ln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41" name="Shape 1041"/>
          <p:cNvSpPr/>
          <p:nvPr/>
        </p:nvSpPr>
        <p:spPr>
          <a:xfrm>
            <a:off x="890743" y="1899396"/>
            <a:ext cx="10927645" cy="415432"/>
          </a:xfrm>
          <a:prstGeom prst="rect">
            <a:avLst/>
          </a:prstGeom>
          <a:solidFill>
            <a:srgbClr val="476168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61441">
              <a:def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Sub-Action Title Goes Here</a:t>
            </a:r>
          </a:p>
        </p:txBody>
      </p:sp>
      <p:pic>
        <p:nvPicPr>
          <p:cNvPr id="104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2633" y="4685472"/>
            <a:ext cx="1067332" cy="1067332"/>
          </a:xfrm>
          <a:prstGeom prst="rect">
            <a:avLst/>
          </a:prstGeom>
          <a:ln w="12700">
            <a:round/>
          </a:ln>
        </p:spPr>
      </p:pic>
      <p:pic>
        <p:nvPicPr>
          <p:cNvPr id="104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212" y="4774372"/>
            <a:ext cx="1067332" cy="1067332"/>
          </a:xfrm>
          <a:prstGeom prst="rect">
            <a:avLst/>
          </a:prstGeom>
          <a:ln w="12700">
            <a:round/>
          </a:ln>
        </p:spPr>
      </p:pic>
      <p:pic>
        <p:nvPicPr>
          <p:cNvPr id="104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7790" y="4774372"/>
            <a:ext cx="1067332" cy="1067332"/>
          </a:xfrm>
          <a:prstGeom prst="rect">
            <a:avLst/>
          </a:prstGeom>
          <a:ln w="12700">
            <a:round/>
          </a:ln>
        </p:spPr>
      </p:pic>
      <p:pic>
        <p:nvPicPr>
          <p:cNvPr id="104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344" y="4774372"/>
            <a:ext cx="1067332" cy="1067332"/>
          </a:xfrm>
          <a:prstGeom prst="rect">
            <a:avLst/>
          </a:prstGeom>
          <a:ln w="12700">
            <a:round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48" name="Shape 1048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Page  | September 12 | Name of the document goes here</a:t>
            </a:r>
          </a:p>
        </p:txBody>
      </p:sp>
      <p:sp>
        <p:nvSpPr>
          <p:cNvPr id="1049" name="Shape 1049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0" name="Shape 1050"/>
          <p:cNvSpPr/>
          <p:nvPr>
            <p:ph type="title" idx="4294967295"/>
          </p:nvPr>
        </p:nvSpPr>
        <p:spPr>
          <a:xfrm>
            <a:off x="1049599" y="569457"/>
            <a:ext cx="10905602" cy="875521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b"/>
          <a:lstStyle>
            <a:lvl1pPr algn="l" defTabSz="1300480">
              <a:def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Funnel Slide. Action Title Goes Here.</a:t>
            </a:r>
          </a:p>
        </p:txBody>
      </p:sp>
      <p:sp>
        <p:nvSpPr>
          <p:cNvPr id="1051" name="Shape 1051"/>
          <p:cNvSpPr/>
          <p:nvPr/>
        </p:nvSpPr>
        <p:spPr>
          <a:xfrm rot="16200000">
            <a:off x="3474200" y="453120"/>
            <a:ext cx="5978596" cy="103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6468" y="21600"/>
                </a:lnTo>
                <a:lnTo>
                  <a:pt x="1513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AAB4"/>
          </a:solidFill>
          <a:ln w="13546">
            <a:solidFill>
              <a:srgbClr val="87AAB4"/>
            </a:solidFill>
            <a:miter lim="400000"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2" name="Shape 1052"/>
          <p:cNvSpPr/>
          <p:nvPr/>
        </p:nvSpPr>
        <p:spPr>
          <a:xfrm>
            <a:off x="11467428" y="4407183"/>
            <a:ext cx="302195" cy="2424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9031">
            <a:solidFill>
              <a:srgbClr val="87AAB4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3" name="Shape 1053"/>
          <p:cNvSpPr/>
          <p:nvPr/>
        </p:nvSpPr>
        <p:spPr>
          <a:xfrm rot="16200000">
            <a:off x="1421792" y="2488332"/>
            <a:ext cx="5994402" cy="626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935" y="21600"/>
                </a:lnTo>
                <a:lnTo>
                  <a:pt x="1766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8062">
            <a:solidFill>
              <a:srgbClr val="87AAB4"/>
            </a:solidFill>
            <a:miter lim="400000"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4" name="Shape 1054"/>
          <p:cNvSpPr/>
          <p:nvPr/>
        </p:nvSpPr>
        <p:spPr>
          <a:xfrm>
            <a:off x="3886852" y="3110810"/>
            <a:ext cx="195906" cy="5017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3546"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5" name="Shape 1055"/>
          <p:cNvSpPr/>
          <p:nvPr/>
        </p:nvSpPr>
        <p:spPr>
          <a:xfrm>
            <a:off x="7468034" y="3725209"/>
            <a:ext cx="154224" cy="3788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3546"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6" name="Shape 1056"/>
          <p:cNvSpPr/>
          <p:nvPr/>
        </p:nvSpPr>
        <p:spPr>
          <a:xfrm>
            <a:off x="9324275" y="4051584"/>
            <a:ext cx="206328" cy="313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3546"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7" name="Shape 1057"/>
          <p:cNvSpPr/>
          <p:nvPr/>
        </p:nvSpPr>
        <p:spPr>
          <a:xfrm>
            <a:off x="5789636" y="3430810"/>
            <a:ext cx="183402" cy="437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3546"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8" name="Shape 1058"/>
          <p:cNvSpPr/>
          <p:nvPr/>
        </p:nvSpPr>
        <p:spPr>
          <a:xfrm>
            <a:off x="869767" y="2630312"/>
            <a:ext cx="871157" cy="5989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3546"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9" name="Shape 1059"/>
          <p:cNvSpPr/>
          <p:nvPr/>
        </p:nvSpPr>
        <p:spPr>
          <a:xfrm>
            <a:off x="871502" y="5218854"/>
            <a:ext cx="885050" cy="8128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</a:p>
        </p:txBody>
      </p:sp>
      <p:grpSp>
        <p:nvGrpSpPr>
          <p:cNvPr id="1062" name="Group 1062"/>
          <p:cNvGrpSpPr/>
          <p:nvPr/>
        </p:nvGrpSpPr>
        <p:grpSpPr>
          <a:xfrm>
            <a:off x="1297005" y="8726313"/>
            <a:ext cx="6257518" cy="512001"/>
            <a:chOff x="0" y="0"/>
            <a:chExt cx="6257517" cy="511999"/>
          </a:xfrm>
        </p:grpSpPr>
        <p:sp>
          <p:nvSpPr>
            <p:cNvPr id="1060" name="Shape 1060"/>
            <p:cNvSpPr/>
            <p:nvPr/>
          </p:nvSpPr>
          <p:spPr>
            <a:xfrm>
              <a:off x="0" y="0"/>
              <a:ext cx="6257518" cy="51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716" y="0"/>
                  </a:lnTo>
                  <a:lnTo>
                    <a:pt x="21600" y="10800"/>
                  </a:lnTo>
                  <a:lnTo>
                    <a:pt x="20716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8062" cap="flat">
              <a:solidFill>
                <a:srgbClr val="87AAB4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2513649" y="129564"/>
              <a:ext cx="1102220" cy="2528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1300480">
                <a:defRPr sz="1706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6">
                  <a:uFill>
                    <a:solidFill/>
                  </a:uFill>
                </a:rPr>
                <a:t>Description</a:t>
              </a:r>
            </a:p>
          </p:txBody>
        </p:sp>
      </p:grpSp>
      <p:grpSp>
        <p:nvGrpSpPr>
          <p:cNvPr id="1065" name="Group 1065"/>
          <p:cNvGrpSpPr/>
          <p:nvPr/>
        </p:nvGrpSpPr>
        <p:grpSpPr>
          <a:xfrm>
            <a:off x="7621477" y="8726313"/>
            <a:ext cx="4155095" cy="512001"/>
            <a:chOff x="0" y="0"/>
            <a:chExt cx="4155094" cy="511999"/>
          </a:xfrm>
        </p:grpSpPr>
        <p:sp>
          <p:nvSpPr>
            <p:cNvPr id="1063" name="Shape 1063"/>
            <p:cNvSpPr/>
            <p:nvPr/>
          </p:nvSpPr>
          <p:spPr>
            <a:xfrm>
              <a:off x="782" y="0"/>
              <a:ext cx="4154313" cy="51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269" y="0"/>
                  </a:lnTo>
                  <a:lnTo>
                    <a:pt x="21600" y="10800"/>
                  </a:lnTo>
                  <a:lnTo>
                    <a:pt x="202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7AAB4"/>
            </a:solidFill>
            <a:ln w="13546" cap="flat">
              <a:solidFill>
                <a:srgbClr val="87AAB4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lvl="0" algn="l" defTabSz="1300480">
                <a:defRPr sz="256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0" y="129564"/>
              <a:ext cx="4027876" cy="2528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1300480">
                <a:defRPr sz="1706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6">
                  <a:uFill>
                    <a:solidFill/>
                  </a:uFill>
                </a:rPr>
                <a:t>Description</a:t>
              </a:r>
            </a:p>
          </p:txBody>
        </p:sp>
      </p:grpSp>
      <p:sp>
        <p:nvSpPr>
          <p:cNvPr id="1066" name="Shape 1066"/>
          <p:cNvSpPr/>
          <p:nvPr/>
        </p:nvSpPr>
        <p:spPr>
          <a:xfrm>
            <a:off x="2415822" y="5218854"/>
            <a:ext cx="885050" cy="8128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</a:p>
        </p:txBody>
      </p:sp>
      <p:sp>
        <p:nvSpPr>
          <p:cNvPr id="1067" name="Shape 1067"/>
          <p:cNvSpPr/>
          <p:nvPr/>
        </p:nvSpPr>
        <p:spPr>
          <a:xfrm>
            <a:off x="4520070" y="5218854"/>
            <a:ext cx="885050" cy="8128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</a:p>
        </p:txBody>
      </p:sp>
      <p:sp>
        <p:nvSpPr>
          <p:cNvPr id="1068" name="Shape 1068"/>
          <p:cNvSpPr/>
          <p:nvPr/>
        </p:nvSpPr>
        <p:spPr>
          <a:xfrm>
            <a:off x="6265507" y="5218854"/>
            <a:ext cx="885050" cy="8128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</a:p>
        </p:txBody>
      </p:sp>
      <p:sp>
        <p:nvSpPr>
          <p:cNvPr id="1069" name="Shape 1069"/>
          <p:cNvSpPr/>
          <p:nvPr/>
        </p:nvSpPr>
        <p:spPr>
          <a:xfrm>
            <a:off x="8022407" y="5218854"/>
            <a:ext cx="885050" cy="8128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</a:p>
        </p:txBody>
      </p:sp>
      <p:sp>
        <p:nvSpPr>
          <p:cNvPr id="1070" name="Shape 1070"/>
          <p:cNvSpPr/>
          <p:nvPr/>
        </p:nvSpPr>
        <p:spPr>
          <a:xfrm>
            <a:off x="9983895" y="5218854"/>
            <a:ext cx="885050" cy="8128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00480">
              <a:spcBef>
                <a:spcPts val="600"/>
              </a:spcBef>
              <a:defRPr sz="1800"/>
            </a:pPr>
            <a:r>
              <a:rPr b="1" sz="1422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Text</a:t>
            </a:r>
          </a:p>
        </p:txBody>
      </p:sp>
      <p:sp>
        <p:nvSpPr>
          <p:cNvPr id="1071" name="Shape 1071"/>
          <p:cNvSpPr/>
          <p:nvPr/>
        </p:nvSpPr>
        <p:spPr>
          <a:xfrm>
            <a:off x="890743" y="1899396"/>
            <a:ext cx="10927645" cy="415432"/>
          </a:xfrm>
          <a:prstGeom prst="rect">
            <a:avLst/>
          </a:prstGeom>
          <a:solidFill>
            <a:srgbClr val="476168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61441">
              <a:def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199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Sub-Action Title Goes Here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4" name="Shape 1074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Page  | September 12 | Name of the document goes here</a:t>
            </a:r>
          </a:p>
        </p:txBody>
      </p:sp>
      <p:sp>
        <p:nvSpPr>
          <p:cNvPr id="1075" name="Shape 1075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6" name="Shape 1076"/>
          <p:cNvSpPr/>
          <p:nvPr>
            <p:ph type="title" idx="4294967295"/>
          </p:nvPr>
        </p:nvSpPr>
        <p:spPr>
          <a:xfrm>
            <a:off x="1049599" y="569457"/>
            <a:ext cx="10905602" cy="875521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b"/>
          <a:lstStyle>
            <a:lvl1pPr algn="l" defTabSz="1300480">
              <a:def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56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Description Slide. Action Title Goes Here.</a:t>
            </a:r>
          </a:p>
        </p:txBody>
      </p:sp>
      <p:sp>
        <p:nvSpPr>
          <p:cNvPr id="1077" name="Shape 1077"/>
          <p:cNvSpPr/>
          <p:nvPr/>
        </p:nvSpPr>
        <p:spPr>
          <a:xfrm>
            <a:off x="883659" y="2418080"/>
            <a:ext cx="2066063" cy="6554330"/>
          </a:xfrm>
          <a:prstGeom prst="rect">
            <a:avLst/>
          </a:prstGeom>
          <a:solidFill>
            <a:srgbClr val="F4F1E8"/>
          </a:solidFill>
          <a:ln w="12700">
            <a:miter lim="400000"/>
          </a:ln>
        </p:spPr>
        <p:txBody>
          <a:bodyPr lIns="90311" tIns="90311" rIns="90311" bIns="90311" anchor="ctr"/>
          <a:lstStyle/>
          <a:p>
            <a:pPr lvl="0" algn="l" defTabSz="1300480">
              <a:def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8" name="Shape 1078"/>
          <p:cNvSpPr/>
          <p:nvPr/>
        </p:nvSpPr>
        <p:spPr>
          <a:xfrm>
            <a:off x="3774309" y="5231271"/>
            <a:ext cx="7640322" cy="2445175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 lvl="0" marL="210725" indent="-210725" algn="l" defTabSz="1083733">
              <a:buSzPct val="100000"/>
              <a:buChar char="‣"/>
              <a:tabLst>
                <a:tab pos="685800" algn="l"/>
                <a:tab pos="1079500" algn="l"/>
              </a:tabLst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Duis autem vel eum iriure dolor in hendrerit in vulputate velit esse molestie consequat</a:t>
            </a: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0725" indent="-210725" algn="l" defTabSz="1083733">
              <a:buSzPct val="100000"/>
              <a:buChar char="‣"/>
              <a:tabLst>
                <a:tab pos="685800" algn="l"/>
                <a:tab pos="1079500" algn="l"/>
              </a:tabLst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Vel illum dolore eu feugiat nulla facilisis at vero eros et accumsan et iusto odio dignissim</a:t>
            </a: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0725" indent="-210725" algn="l" defTabSz="1083733">
              <a:buSzPct val="100000"/>
              <a:buChar char="‣"/>
              <a:tabLst>
                <a:tab pos="685800" algn="l"/>
                <a:tab pos="1079500" algn="l"/>
              </a:tabLst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Qui blandit praesent luptatum zzril delenit augue duis dolore te feugait nulla facilisi. Lorem ipsum dolor sit amet, consectetuer adipiscing elit, sed diam nonummy</a:t>
            </a: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0725" indent="-210725" algn="l" defTabSz="1083733">
              <a:buSzPct val="100000"/>
              <a:buChar char="‣"/>
              <a:tabLst>
                <a:tab pos="685800" algn="l"/>
                <a:tab pos="1079500" algn="l"/>
              </a:tabLst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Nibh euismod tincidunt ut laoreet dolore magna</a:t>
            </a:r>
          </a:p>
        </p:txBody>
      </p:sp>
      <p:sp>
        <p:nvSpPr>
          <p:cNvPr id="1079" name="Shape 1079"/>
          <p:cNvSpPr/>
          <p:nvPr/>
        </p:nvSpPr>
        <p:spPr>
          <a:xfrm>
            <a:off x="1223368" y="5231271"/>
            <a:ext cx="2322063" cy="716801"/>
          </a:xfrm>
          <a:prstGeom prst="rect">
            <a:avLst/>
          </a:prstGeom>
          <a:solidFill>
            <a:srgbClr val="FFFFFF"/>
          </a:solidFill>
          <a:ln w="18062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algn="l" defTabSz="1083733">
              <a:lnSpc>
                <a:spcPct val="90000"/>
              </a:lnSpc>
              <a:spcBef>
                <a:spcPts val="500"/>
              </a:spcBef>
              <a:tabLst>
                <a:tab pos="266700" algn="l"/>
                <a:tab pos="571500" algn="l"/>
              </a:tabLst>
              <a:defRPr b="1"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991">
                <a:uFill>
                  <a:solidFill/>
                </a:uFill>
              </a:rPr>
              <a:t>Topic 2</a:t>
            </a:r>
          </a:p>
        </p:txBody>
      </p:sp>
      <p:sp>
        <p:nvSpPr>
          <p:cNvPr id="1080" name="Shape 1080"/>
          <p:cNvSpPr/>
          <p:nvPr/>
        </p:nvSpPr>
        <p:spPr>
          <a:xfrm>
            <a:off x="3774311" y="7839004"/>
            <a:ext cx="7513886" cy="146304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 lvl="0" marL="270933" indent="-270933" algn="l" defTabSz="1083733">
              <a:lnSpc>
                <a:spcPct val="85000"/>
              </a:lnSpc>
              <a:spcBef>
                <a:spcPts val="400"/>
              </a:spcBef>
              <a:buSzPct val="100000"/>
              <a:buChar char="‣"/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Ut wisi enim ad minim veniam, quis nostrud exerci tation ullamcorper suscipit lobortis</a:t>
            </a:r>
            <a:endParaRPr sz="1991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70933" indent="-270933" algn="l" defTabSz="1083733">
              <a:lnSpc>
                <a:spcPct val="85000"/>
              </a:lnSpc>
              <a:spcBef>
                <a:spcPts val="400"/>
              </a:spcBef>
              <a:buSzPct val="100000"/>
              <a:buChar char="‣"/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Nisl ut aliquip ex ea commodo consequat. Duis autem vel eum iriure dolor in hendrerit in vulputate velit esse molestie consequat</a:t>
            </a:r>
          </a:p>
        </p:txBody>
      </p:sp>
      <p:sp>
        <p:nvSpPr>
          <p:cNvPr id="1081" name="Shape 1081"/>
          <p:cNvSpPr/>
          <p:nvPr/>
        </p:nvSpPr>
        <p:spPr>
          <a:xfrm>
            <a:off x="1223368" y="7839005"/>
            <a:ext cx="2322063" cy="716801"/>
          </a:xfrm>
          <a:prstGeom prst="rect">
            <a:avLst/>
          </a:prstGeom>
          <a:solidFill>
            <a:srgbClr val="FFFFFF"/>
          </a:solidFill>
          <a:ln w="18062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083733">
              <a:spcBef>
                <a:spcPts val="500"/>
              </a:spcBef>
              <a:tabLst>
                <a:tab pos="266700" algn="l"/>
              </a:tabLst>
              <a:defRPr b="1"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991">
                <a:uFill>
                  <a:solidFill/>
                </a:uFill>
              </a:rPr>
              <a:t>Topic 3</a:t>
            </a:r>
          </a:p>
        </p:txBody>
      </p:sp>
      <p:sp>
        <p:nvSpPr>
          <p:cNvPr id="1082" name="Shape 1082"/>
          <p:cNvSpPr/>
          <p:nvPr/>
        </p:nvSpPr>
        <p:spPr>
          <a:xfrm>
            <a:off x="3774309" y="2623537"/>
            <a:ext cx="8019628" cy="2445175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 lvl="0" marL="210725" indent="-210725" algn="l" defTabSz="1083733">
              <a:buSzPct val="100000"/>
              <a:buChar char="‣"/>
              <a:tabLst>
                <a:tab pos="685800" algn="l"/>
                <a:tab pos="1079500" algn="l"/>
              </a:tabLst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Lorem ipsum dolor sit amet, consetetur sadipscing elitr, sed diam nonumy eirmod tempor invidunt ut labore</a:t>
            </a: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0725" indent="-210725" algn="l" defTabSz="1083733">
              <a:buSzPct val="100000"/>
              <a:buChar char="‣"/>
              <a:tabLst>
                <a:tab pos="685800" algn="l"/>
                <a:tab pos="1079500" algn="l"/>
              </a:tabLst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Et dolore magna aliquyam erat, sed diam voluptua. At vero eos et accusam et justo duo dolores et ea rebum. Stet clita kasd gubergren, no sea takimata sanctus est</a:t>
            </a:r>
            <a:endParaRPr sz="256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10725" indent="-210725" algn="l" defTabSz="1083733">
              <a:buSzPct val="100000"/>
              <a:buChar char="‣"/>
              <a:tabLst>
                <a:tab pos="685800" algn="l"/>
                <a:tab pos="1079500" algn="l"/>
              </a:tabLst>
              <a:defRPr sz="1800"/>
            </a:pPr>
            <a:r>
              <a: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Lorem ipsum dolor sit amet. Lorem ipsum dolor sit amet, consetetur sadipscing elitr, sed diam nonumy eirmod tempor invidunt ut labore et dolore magna aliquyam erat</a:t>
            </a:r>
          </a:p>
        </p:txBody>
      </p:sp>
      <p:sp>
        <p:nvSpPr>
          <p:cNvPr id="1083" name="Shape 1083"/>
          <p:cNvSpPr/>
          <p:nvPr/>
        </p:nvSpPr>
        <p:spPr>
          <a:xfrm>
            <a:off x="1223368" y="2623537"/>
            <a:ext cx="2322063" cy="716801"/>
          </a:xfrm>
          <a:prstGeom prst="rect">
            <a:avLst/>
          </a:prstGeom>
          <a:solidFill>
            <a:srgbClr val="FFFFFF"/>
          </a:solidFill>
          <a:ln w="18062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1083733">
              <a:lnSpc>
                <a:spcPct val="90000"/>
              </a:lnSpc>
              <a:spcBef>
                <a:spcPts val="500"/>
              </a:spcBef>
              <a:tabLst>
                <a:tab pos="266700" algn="l"/>
                <a:tab pos="571500" algn="l"/>
              </a:tabLst>
              <a:defRPr b="1"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1991">
                <a:uFill>
                  <a:solidFill/>
                </a:uFill>
              </a:rPr>
              <a:t>Topic 1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787900"/>
            <a:ext cx="13474700" cy="3962400"/>
          </a:xfrm>
          <a:prstGeom prst="rect">
            <a:avLst/>
          </a:prstGeom>
        </p:spPr>
      </p:pic>
      <p:sp>
        <p:nvSpPr>
          <p:cNvPr id="1086" name="Shape 1086"/>
          <p:cNvSpPr/>
          <p:nvPr/>
        </p:nvSpPr>
        <p:spPr>
          <a:xfrm>
            <a:off x="-850900" y="-1828800"/>
            <a:ext cx="13843000" cy="2324100"/>
          </a:xfrm>
          <a:prstGeom prst="rect">
            <a:avLst/>
          </a:prstGeom>
          <a:solidFill>
            <a:srgbClr val="13426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08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98551" y="466090"/>
            <a:ext cx="14461069" cy="82067"/>
          </a:xfrm>
          <a:prstGeom prst="rect">
            <a:avLst/>
          </a:prstGeom>
        </p:spPr>
      </p:pic>
      <p:sp>
        <p:nvSpPr>
          <p:cNvPr id="1089" name="Shape 1089"/>
          <p:cNvSpPr/>
          <p:nvPr/>
        </p:nvSpPr>
        <p:spPr>
          <a:xfrm>
            <a:off x="-431800" y="-1828800"/>
            <a:ext cx="13449300" cy="3276600"/>
          </a:xfrm>
          <a:prstGeom prst="rect">
            <a:avLst/>
          </a:prstGeom>
          <a:solidFill>
            <a:srgbClr val="0F385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090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57251" y="1758949"/>
            <a:ext cx="13999634" cy="105905"/>
          </a:xfrm>
          <a:prstGeom prst="rect">
            <a:avLst/>
          </a:prstGeom>
        </p:spPr>
      </p:pic>
      <p:pic>
        <p:nvPicPr>
          <p:cNvPr id="1092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79350" y="8172449"/>
            <a:ext cx="571501" cy="571501"/>
          </a:xfrm>
          <a:prstGeom prst="rect">
            <a:avLst/>
          </a:prstGeom>
        </p:spPr>
      </p:pic>
      <p:pic>
        <p:nvPicPr>
          <p:cNvPr id="1094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432814">
            <a:off x="12789006" y="8157773"/>
            <a:ext cx="205566" cy="34170"/>
          </a:xfrm>
          <a:prstGeom prst="rect">
            <a:avLst/>
          </a:prstGeom>
        </p:spPr>
      </p:pic>
      <p:sp>
        <p:nvSpPr>
          <p:cNvPr id="1096" name="Shape 1096"/>
          <p:cNvSpPr/>
          <p:nvPr/>
        </p:nvSpPr>
        <p:spPr>
          <a:xfrm>
            <a:off x="12433300" y="8458200"/>
            <a:ext cx="355600" cy="152400"/>
          </a:xfrm>
          <a:prstGeom prst="rect">
            <a:avLst/>
          </a:prstGeom>
          <a:solidFill>
            <a:srgbClr val="FEFD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97" name="Shape 1097"/>
          <p:cNvSpPr/>
          <p:nvPr/>
        </p:nvSpPr>
        <p:spPr>
          <a:xfrm>
            <a:off x="12763500" y="8331200"/>
            <a:ext cx="17961" cy="17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2882" y="2881"/>
                </a:move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  <a:cubicBezTo>
                  <a:pt x="20639" y="12954"/>
                  <a:pt x="20639" y="6724"/>
                  <a:pt x="16796" y="2881"/>
                </a:cubicBezTo>
                <a:cubicBezTo>
                  <a:pt x="12954" y="-961"/>
                  <a:pt x="6724" y="-961"/>
                  <a:pt x="2882" y="2881"/>
                </a:cubicBezTo>
              </a:path>
            </a:pathLst>
          </a:custGeom>
          <a:solidFill>
            <a:srgbClr val="8686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98" name="Shape 1098"/>
          <p:cNvSpPr/>
          <p:nvPr/>
        </p:nvSpPr>
        <p:spPr>
          <a:xfrm>
            <a:off x="-368300" y="8686800"/>
            <a:ext cx="13398500" cy="1104900"/>
          </a:xfrm>
          <a:prstGeom prst="rect">
            <a:avLst/>
          </a:prstGeom>
          <a:gradFill>
            <a:gsLst>
              <a:gs pos="0">
                <a:srgbClr val="13426D"/>
              </a:gs>
              <a:gs pos="100000">
                <a:srgbClr val="9C9EBC"/>
              </a:gs>
            </a:gsLst>
            <a:lin ang="5400000"/>
          </a:gradFill>
          <a:ln w="50800">
            <a:solidFill>
              <a:srgbClr val="9898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99" name="Shape 1099"/>
          <p:cNvSpPr/>
          <p:nvPr/>
        </p:nvSpPr>
        <p:spPr>
          <a:xfrm>
            <a:off x="1790700" y="31750"/>
            <a:ext cx="109347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4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Formación de líderes calificados y</a:t>
            </a:r>
            <a:endParaRPr b="1" sz="4000">
              <a:solidFill>
                <a:srgbClr val="FFF76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4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Colportores entrenados</a:t>
            </a:r>
          </a:p>
        </p:txBody>
      </p:sp>
      <p:sp>
        <p:nvSpPr>
          <p:cNvPr id="1100" name="Shape 1100"/>
          <p:cNvSpPr/>
          <p:nvPr/>
        </p:nvSpPr>
        <p:spPr>
          <a:xfrm>
            <a:off x="203200" y="254000"/>
            <a:ext cx="1270000" cy="8890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2</a:t>
            </a:r>
          </a:p>
        </p:txBody>
      </p:sp>
      <p:sp>
        <p:nvSpPr>
          <p:cNvPr id="1101" name="Shape 1101"/>
          <p:cNvSpPr/>
          <p:nvPr/>
        </p:nvSpPr>
        <p:spPr>
          <a:xfrm>
            <a:off x="1727200" y="2971800"/>
            <a:ext cx="6007100" cy="838200"/>
          </a:xfrm>
          <a:prstGeom prst="rightArrow">
            <a:avLst>
              <a:gd name="adj1" fmla="val 100000"/>
              <a:gd name="adj2" fmla="val 38181"/>
            </a:avLst>
          </a:prstGeom>
          <a:solidFill>
            <a:srgbClr val="FF864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Seleccionar colportores profesionales</a:t>
            </a:r>
          </a:p>
        </p:txBody>
      </p:sp>
      <p:sp>
        <p:nvSpPr>
          <p:cNvPr id="1102" name="Shape 1102"/>
          <p:cNvSpPr/>
          <p:nvPr/>
        </p:nvSpPr>
        <p:spPr>
          <a:xfrm>
            <a:off x="1282700" y="3962400"/>
            <a:ext cx="5740400" cy="774700"/>
          </a:xfrm>
          <a:prstGeom prst="rightArrow">
            <a:avLst>
              <a:gd name="adj1" fmla="val 100000"/>
              <a:gd name="adj2" fmla="val 41310"/>
            </a:avLst>
          </a:prstGeom>
          <a:solidFill>
            <a:srgbClr val="77BB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2400"/>
              <a:t>Proveer entrenamiento profesional</a:t>
            </a:r>
          </a:p>
        </p:txBody>
      </p:sp>
      <p:sp>
        <p:nvSpPr>
          <p:cNvPr id="1103" name="Shape 1103"/>
          <p:cNvSpPr/>
          <p:nvPr/>
        </p:nvSpPr>
        <p:spPr>
          <a:xfrm>
            <a:off x="850900" y="4978400"/>
            <a:ext cx="4813300" cy="736600"/>
          </a:xfrm>
          <a:prstGeom prst="rightArrow">
            <a:avLst>
              <a:gd name="adj1" fmla="val 100000"/>
              <a:gd name="adj2" fmla="val 43447"/>
            </a:avLst>
          </a:prstGeom>
          <a:solidFill>
            <a:srgbClr val="FFFC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401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4013"/>
                </a:solidFill>
              </a:rPr>
              <a:t>Capacitar, entrenar y motivar</a:t>
            </a:r>
          </a:p>
        </p:txBody>
      </p:sp>
      <p:sp>
        <p:nvSpPr>
          <p:cNvPr id="1104" name="Shape 1104"/>
          <p:cNvSpPr/>
          <p:nvPr/>
        </p:nvSpPr>
        <p:spPr>
          <a:xfrm>
            <a:off x="419100" y="5969000"/>
            <a:ext cx="4737100" cy="698500"/>
          </a:xfrm>
          <a:prstGeom prst="rightArrow">
            <a:avLst>
              <a:gd name="adj1" fmla="val 100000"/>
              <a:gd name="adj2" fmla="val 45817"/>
            </a:avLst>
          </a:prstGeom>
          <a:solidFill>
            <a:srgbClr val="7B219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Currículum de la GC</a:t>
            </a:r>
          </a:p>
        </p:txBody>
      </p:sp>
      <p:sp>
        <p:nvSpPr>
          <p:cNvPr id="1105" name="Shape 1105"/>
          <p:cNvSpPr/>
          <p:nvPr/>
        </p:nvSpPr>
        <p:spPr>
          <a:xfrm rot="8100166">
            <a:off x="7877560" y="3443779"/>
            <a:ext cx="3634484" cy="3634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8" h="20370" fill="norm" stroke="1" extrusionOk="0">
                <a:moveTo>
                  <a:pt x="16914" y="3495"/>
                </a:moveTo>
                <a:cubicBezTo>
                  <a:pt x="21585" y="8155"/>
                  <a:pt x="21585" y="15710"/>
                  <a:pt x="16914" y="20370"/>
                </a:cubicBezTo>
                <a:cubicBezTo>
                  <a:pt x="16849" y="20435"/>
                  <a:pt x="-15" y="3510"/>
                  <a:pt x="0" y="3495"/>
                </a:cubicBezTo>
                <a:cubicBezTo>
                  <a:pt x="4671" y="-1165"/>
                  <a:pt x="12243" y="-1165"/>
                  <a:pt x="16914" y="3495"/>
                </a:cubicBezTo>
                <a:close/>
              </a:path>
            </a:pathLst>
          </a:custGeom>
          <a:solidFill>
            <a:srgbClr val="005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106" name="Shape 1106"/>
          <p:cNvSpPr/>
          <p:nvPr/>
        </p:nvSpPr>
        <p:spPr>
          <a:xfrm rot="18900165">
            <a:off x="7893541" y="2551010"/>
            <a:ext cx="3634496" cy="3634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1" h="20370" fill="norm" stroke="1" extrusionOk="0">
                <a:moveTo>
                  <a:pt x="16892" y="3495"/>
                </a:moveTo>
                <a:cubicBezTo>
                  <a:pt x="21557" y="8155"/>
                  <a:pt x="21557" y="15710"/>
                  <a:pt x="16892" y="20370"/>
                </a:cubicBezTo>
                <a:cubicBezTo>
                  <a:pt x="16827" y="20435"/>
                  <a:pt x="-43" y="3538"/>
                  <a:pt x="0" y="3495"/>
                </a:cubicBezTo>
                <a:cubicBezTo>
                  <a:pt x="4665" y="-1165"/>
                  <a:pt x="12228" y="-1165"/>
                  <a:pt x="16892" y="3495"/>
                </a:cubicBezTo>
                <a:close/>
              </a:path>
            </a:pathLst>
          </a:custGeom>
          <a:solidFill>
            <a:srgbClr val="FFFC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107" name="Shape 1107"/>
          <p:cNvSpPr/>
          <p:nvPr/>
        </p:nvSpPr>
        <p:spPr>
          <a:xfrm>
            <a:off x="7885735" y="3581400"/>
            <a:ext cx="3657601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914400">
              <a:buClr>
                <a:srgbClr val="000000"/>
              </a:buClr>
              <a:buFont typeface="Lucida Grande"/>
              <a:defRPr sz="1800"/>
            </a:pPr>
            <a:r>
              <a:rPr b="1" sz="25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“Dios llama a los </a:t>
            </a:r>
            <a:endParaRPr b="1" sz="2500">
              <a:solidFill>
                <a:srgbClr val="E32400"/>
              </a:solidFill>
              <a:uFill>
                <a:solidFill>
                  <a:srgbClr val="E32400"/>
                </a:solidFill>
              </a:u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defTabSz="914400">
              <a:buClr>
                <a:srgbClr val="000000"/>
              </a:buClr>
              <a:buFont typeface="Lucida Grande"/>
              <a:defRPr sz="1800"/>
            </a:pPr>
            <a:r>
              <a:rPr b="1" sz="25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obreros de </a:t>
            </a:r>
            <a:endParaRPr b="1" sz="2500">
              <a:solidFill>
                <a:srgbClr val="E32400"/>
              </a:solidFill>
              <a:uFill>
                <a:solidFill>
                  <a:srgbClr val="E32400"/>
                </a:solidFill>
              </a:u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defTabSz="914400">
              <a:buClr>
                <a:srgbClr val="000000"/>
              </a:buClr>
              <a:buFont typeface="Lucida Grande"/>
              <a:defRPr sz="1800"/>
            </a:pPr>
            <a:r>
              <a:rPr b="1" sz="25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cada iglesia </a:t>
            </a:r>
            <a:endParaRPr b="1" sz="2500">
              <a:solidFill>
                <a:srgbClr val="E32400"/>
              </a:solidFill>
              <a:uFill>
                <a:solidFill>
                  <a:srgbClr val="E32400"/>
                </a:solidFill>
              </a:u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defTabSz="914400">
              <a:buFont typeface="Lucida Grande"/>
              <a:defRPr sz="1800"/>
            </a:pPr>
            <a:r>
              <a:rPr b="1" sz="2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entre nosotros a </a:t>
            </a:r>
            <a:endParaRPr b="1" sz="25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defTabSz="914400">
              <a:buFont typeface="Lucida Grande"/>
              <a:defRPr sz="1800"/>
            </a:pPr>
            <a:r>
              <a:rPr b="1" sz="2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entrar a su servicio </a:t>
            </a:r>
            <a:endParaRPr b="1" sz="25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defTabSz="914400">
              <a:buFont typeface="Lucida Grande"/>
              <a:defRPr sz="1800"/>
            </a:pPr>
            <a:r>
              <a:rPr b="1" sz="2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como </a:t>
            </a:r>
            <a:r>
              <a:rPr b="1" sz="25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colportores </a:t>
            </a:r>
            <a:endParaRPr b="1" sz="2500" u="sng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defTabSz="914400">
              <a:buFont typeface="Lucida Grande"/>
              <a:defRPr sz="1800"/>
            </a:pPr>
            <a:r>
              <a:rPr b="1" sz="25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evangelistas.</a:t>
            </a:r>
            <a:r>
              <a:rPr b="1" sz="2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”</a:t>
            </a:r>
            <a:r>
              <a:rPr b="1" sz="250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endParaRPr b="1" sz="2500">
              <a:uFill>
                <a:solidFill/>
              </a:u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defTabSz="914400">
              <a:buClr>
                <a:srgbClr val="000000"/>
              </a:buClr>
              <a:buFont typeface="Lucida Grande"/>
              <a:defRPr sz="1800"/>
            </a:pPr>
            <a:r>
              <a:rPr b="1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White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3" grpId="3"/>
      <p:bldP build="whole" bldLvl="1" animBg="1" rev="0" advAuto="0" spid="1104" grpId="4"/>
      <p:bldP build="whole" bldLvl="1" animBg="1" rev="0" advAuto="0" spid="1107" grpId="5"/>
      <p:bldP build="whole" bldLvl="1" animBg="1" rev="0" advAuto="0" spid="1102" grpId="2"/>
      <p:bldP build="whole" bldLvl="1" animBg="1" rev="0" advAuto="0" spid="1101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/>
          <p:nvPr/>
        </p:nvSpPr>
        <p:spPr>
          <a:xfrm>
            <a:off x="2552700" y="3291120"/>
            <a:ext cx="9017000" cy="2679701"/>
          </a:xfrm>
          <a:prstGeom prst="rect">
            <a:avLst/>
          </a:prstGeom>
          <a:ln>
            <a:solidFill>
              <a:srgbClr val="0433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buClr>
                <a:srgbClr val="7B36FF"/>
              </a:buClr>
              <a:buFont typeface="Arial Black"/>
              <a:defRPr b="1" sz="144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144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</a:rPr>
              <a:t>7 PASOS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/>
          <p:nvPr/>
        </p:nvSpPr>
        <p:spPr>
          <a:xfrm>
            <a:off x="1345071" y="2489200"/>
            <a:ext cx="10555958" cy="24892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1295400">
              <a:buClr>
                <a:srgbClr val="4D2A77"/>
              </a:buClr>
              <a:buFont typeface="Rockwell Extra Bold"/>
              <a:defRPr sz="1800"/>
            </a:pPr>
            <a:r>
              <a:rPr b="1" cap="all" sz="68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Elección 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4D2A77"/>
              </a:buClr>
              <a:buFont typeface="Rockwell Extra Bold"/>
              <a:defRPr sz="1800"/>
            </a:pPr>
            <a:r>
              <a:rPr b="1" cap="all" sz="68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En la iglesia LOCAL</a:t>
            </a:r>
          </a:p>
        </p:txBody>
      </p:sp>
      <p:sp>
        <p:nvSpPr>
          <p:cNvPr id="1112" name="Shape 1112"/>
          <p:cNvSpPr/>
          <p:nvPr/>
        </p:nvSpPr>
        <p:spPr>
          <a:xfrm>
            <a:off x="2296483" y="5029200"/>
            <a:ext cx="9198670" cy="19812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1295400">
              <a:buClr>
                <a:srgbClr val="0433FF"/>
              </a:buClr>
              <a:buFont typeface="ArialUnicodeMS"/>
              <a:defRPr sz="1800"/>
            </a:pPr>
            <a:r>
              <a:rPr b="1" cap="all" i="1" sz="4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DIRECTOR del 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0433FF"/>
              </a:buClr>
              <a:buFont typeface="ArialUnicodeMS"/>
              <a:defRPr sz="1800"/>
            </a:pPr>
            <a:r>
              <a:rPr b="1" cap="all" i="1" sz="4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Ministerio de publicaciones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0433FF"/>
              </a:buClr>
              <a:buFont typeface="ArialUnicodeMS"/>
              <a:defRPr sz="1800"/>
            </a:pPr>
            <a:r>
              <a:rPr b="1" cap="all" i="1" sz="4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De la iglesia local</a:t>
            </a:r>
          </a:p>
        </p:txBody>
      </p:sp>
      <p:sp>
        <p:nvSpPr>
          <p:cNvPr id="1113" name="Shape 1113"/>
          <p:cNvSpPr/>
          <p:nvPr/>
        </p:nvSpPr>
        <p:spPr>
          <a:xfrm>
            <a:off x="1216520" y="863600"/>
            <a:ext cx="2895316" cy="9271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295400">
              <a:buFont typeface="Rockwell Extra Bold"/>
              <a:defRPr b="1" sz="5000">
                <a:effectLst>
                  <a:outerShdw sx="100000" sy="100000" kx="0" ky="0" algn="b" rotWithShape="0" blurRad="12700" dist="35921" dir="2700000">
                    <a:srgbClr val="CBCBCB">
                      <a:alpha val="79999"/>
                    </a:srgbClr>
                  </a:outerShdw>
                </a:effectLst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effectLst/>
                <a:uFillTx/>
              </a:defRPr>
            </a:pPr>
            <a:r>
              <a:rPr b="1" sz="5000">
                <a:effectLst>
                  <a:outerShdw sx="100000" sy="100000" kx="0" ky="0" algn="b" rotWithShape="0" blurRad="12700" dist="35921" dir="2700000">
                    <a:srgbClr val="CBCBCB">
                      <a:alpha val="79999"/>
                    </a:srgbClr>
                  </a:outerShdw>
                </a:effectLst>
                <a:uFill>
                  <a:solidFill/>
                </a:uFill>
              </a:rPr>
              <a:t>Paso - 1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/>
          <p:nvPr/>
        </p:nvSpPr>
        <p:spPr>
          <a:xfrm>
            <a:off x="2550994" y="114300"/>
            <a:ext cx="8354369" cy="12065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buClr>
                <a:srgbClr val="4D2A77"/>
              </a:buClr>
              <a:buFont typeface="ArialUnicodeMS"/>
              <a:defRPr b="1" cap="all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uFillTx/>
              </a:defRPr>
            </a:pPr>
            <a:r>
              <a:rPr b="1" cap="all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</a:rPr>
              <a:t>CalificaciOnES</a:t>
            </a:r>
          </a:p>
        </p:txBody>
      </p:sp>
      <p:sp>
        <p:nvSpPr>
          <p:cNvPr id="1116" name="Shape 1116"/>
          <p:cNvSpPr/>
          <p:nvPr/>
        </p:nvSpPr>
        <p:spPr>
          <a:xfrm>
            <a:off x="527640" y="1511300"/>
            <a:ext cx="11859209" cy="12192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 defTabSz="1295400">
              <a:buClr>
                <a:srgbClr val="0433FF"/>
              </a:buClr>
              <a:buFont typeface="ArialUnicodeMS"/>
              <a:defRPr sz="1800"/>
            </a:pPr>
            <a:r>
              <a:rPr b="1" cap="all" i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DIRECTOR del ministerio de Publicaciones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0433FF"/>
              </a:buClr>
              <a:buFont typeface="ArialUnicodeMS"/>
              <a:defRPr sz="1800"/>
            </a:pPr>
            <a:r>
              <a:rPr b="1" cap="all" i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de la iglesia local</a:t>
            </a:r>
          </a:p>
        </p:txBody>
      </p:sp>
      <p:sp>
        <p:nvSpPr>
          <p:cNvPr id="1117" name="Shape 1117"/>
          <p:cNvSpPr/>
          <p:nvPr/>
        </p:nvSpPr>
        <p:spPr>
          <a:xfrm>
            <a:off x="774700" y="2667000"/>
            <a:ext cx="11899900" cy="515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marL="457200" indent="-457200" algn="l" defTabSz="1295400">
              <a:lnSpc>
                <a:spcPts val="3300"/>
              </a:lnSpc>
              <a:spcBef>
                <a:spcPts val="1700"/>
              </a:spcBef>
              <a:buSzPct val="100000"/>
              <a:buFont typeface="Wingdings"/>
              <a:buChar char=""/>
              <a:defRPr sz="1800"/>
            </a:pPr>
            <a:endParaRPr b="1" sz="44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marL="762000" indent="-762000" algn="l" defTabSz="1295400">
              <a:lnSpc>
                <a:spcPts val="3300"/>
              </a:lnSpc>
              <a:spcBef>
                <a:spcPts val="1700"/>
              </a:spcBef>
              <a:buSzPct val="100000"/>
              <a:buFont typeface="Wingdings"/>
              <a:buChar char=""/>
              <a:defRPr sz="1800"/>
            </a:pPr>
            <a:r>
              <a:rPr b="1" sz="4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Creer en el ministerio evangelístico de las publicaciones y entender la Misión</a:t>
            </a:r>
            <a:endParaRPr sz="40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762000" indent="-762000" algn="l" defTabSz="1295400">
              <a:lnSpc>
                <a:spcPts val="3300"/>
              </a:lnSpc>
              <a:spcBef>
                <a:spcPts val="1700"/>
              </a:spcBef>
              <a:buSzPct val="100000"/>
              <a:buFont typeface="Wingdings"/>
              <a:buChar char=""/>
              <a:defRPr sz="1800"/>
            </a:pPr>
            <a:r>
              <a:rPr b="1" sz="4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Preferiblemente experiencia como colportor, o ser un colportor </a:t>
            </a:r>
            <a:endParaRPr sz="40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762000" indent="-762000" algn="l" defTabSz="1295400">
              <a:lnSpc>
                <a:spcPts val="3300"/>
              </a:lnSpc>
              <a:spcBef>
                <a:spcPts val="1700"/>
              </a:spcBef>
              <a:buSzPct val="100000"/>
              <a:buFont typeface="Wingdings"/>
              <a:buChar char=""/>
              <a:defRPr sz="1800"/>
            </a:pPr>
            <a:r>
              <a:rPr b="1" sz="4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Dedicación, Compromiso, Entrega y responsabilidad</a:t>
            </a:r>
            <a:endParaRPr sz="40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762000" indent="-762000" algn="l" defTabSz="1295400">
              <a:lnSpc>
                <a:spcPts val="3300"/>
              </a:lnSpc>
              <a:spcBef>
                <a:spcPts val="1700"/>
              </a:spcBef>
              <a:buSzPct val="100000"/>
              <a:buFont typeface="Wingdings"/>
              <a:buChar char=""/>
              <a:defRPr sz="1800"/>
            </a:pPr>
            <a:r>
              <a:rPr b="1" sz="4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Visionario y con habilidades de liderazgo para motivar y proyectar planes de impacto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500"/>
                                        <p:tgtEl>
                                          <p:spTgt spid="1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1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1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500"/>
                                        <p:tgtEl>
                                          <p:spTgt spid="1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7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/>
          <p:nvPr/>
        </p:nvSpPr>
        <p:spPr>
          <a:xfrm>
            <a:off x="1409259" y="2373950"/>
            <a:ext cx="10566401" cy="8128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1295400">
              <a:buClr>
                <a:srgbClr val="4D2A77"/>
              </a:buClr>
              <a:buFont typeface="Rockwell Extra Bold"/>
              <a:defRPr sz="1800"/>
            </a:pPr>
            <a:r>
              <a:rPr b="1" cap="all" sz="34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ES NombraDO POR</a:t>
            </a:r>
            <a:r>
              <a: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cap="all" sz="34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la iglesia LOCAL</a:t>
            </a:r>
          </a:p>
        </p:txBody>
      </p:sp>
      <p:sp>
        <p:nvSpPr>
          <p:cNvPr id="1120" name="Shape 1120"/>
          <p:cNvSpPr/>
          <p:nvPr/>
        </p:nvSpPr>
        <p:spPr>
          <a:xfrm>
            <a:off x="139860" y="927100"/>
            <a:ext cx="12750801" cy="13208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95400">
              <a:buClr>
                <a:srgbClr val="0433FF"/>
              </a:buClr>
              <a:buFont typeface="ArialUnicodeMS"/>
              <a:defRPr b="1" cap="all" i="1" sz="4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cap="none" i="0" sz="1800">
                <a:solidFill>
                  <a:srgbClr val="000000"/>
                </a:solidFill>
                <a:uFillTx/>
              </a:defRPr>
            </a:pPr>
            <a:r>
              <a:rPr b="1" cap="all" i="1" sz="4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CONCILIO DEL ministerio de Publicaciones</a:t>
            </a:r>
          </a:p>
        </p:txBody>
      </p:sp>
      <p:sp>
        <p:nvSpPr>
          <p:cNvPr id="1121" name="Shape 1121"/>
          <p:cNvSpPr/>
          <p:nvPr/>
        </p:nvSpPr>
        <p:spPr>
          <a:xfrm>
            <a:off x="847610" y="241300"/>
            <a:ext cx="2549402" cy="8128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295400">
              <a:buFont typeface="Rockwell Extra Bold"/>
              <a:defRPr b="1" sz="4400">
                <a:effectLst>
                  <a:outerShdw sx="100000" sy="100000" kx="0" ky="0" algn="b" rotWithShape="0" blurRad="12700" dist="35921" dir="2700000">
                    <a:srgbClr val="CBCBCB">
                      <a:alpha val="79999"/>
                    </a:srgbClr>
                  </a:outerShdw>
                </a:effectLst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effectLst/>
                <a:uFillTx/>
              </a:defRPr>
            </a:pPr>
            <a:r>
              <a:rPr b="1" sz="4400">
                <a:effectLst>
                  <a:outerShdw sx="100000" sy="100000" kx="0" ky="0" algn="b" rotWithShape="0" blurRad="12700" dist="35921" dir="2700000">
                    <a:srgbClr val="CBCBCB">
                      <a:alpha val="79999"/>
                    </a:srgbClr>
                  </a:outerShdw>
                </a:effectLst>
                <a:uFill>
                  <a:solidFill/>
                </a:uFill>
              </a:rPr>
              <a:t>Paso - 2</a:t>
            </a:r>
          </a:p>
        </p:txBody>
      </p:sp>
      <p:pic>
        <p:nvPicPr>
          <p:cNvPr id="1122" name="image10-filtere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832600"/>
            <a:ext cx="4260428" cy="2926080"/>
          </a:xfrm>
          <a:prstGeom prst="rect">
            <a:avLst/>
          </a:prstGeom>
          <a:ln w="12700">
            <a:miter lim="400000"/>
          </a:ln>
        </p:spPr>
      </p:pic>
      <p:sp>
        <p:nvSpPr>
          <p:cNvPr id="1123" name="Shape 1123"/>
          <p:cNvSpPr/>
          <p:nvPr/>
        </p:nvSpPr>
        <p:spPr>
          <a:xfrm>
            <a:off x="927100" y="3111500"/>
            <a:ext cx="11912600" cy="546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1295400">
              <a:buFont typeface="ArialUnicodeMS"/>
              <a:defRPr sz="1800"/>
            </a:pPr>
            <a:r>
              <a:rPr b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Director Ministerio de Publicaciones – Dirige</a:t>
            </a:r>
            <a:endParaRPr sz="36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Font typeface="ArialUnicodeMS"/>
              <a:defRPr sz="1800"/>
            </a:pPr>
            <a:r>
              <a:rPr b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Pastor de la Iglesia – </a:t>
            </a:r>
            <a:r>
              <a:rPr b="1" i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Ex-officio</a:t>
            </a:r>
            <a:endParaRPr sz="36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Font typeface="ArialUnicodeMS"/>
              <a:defRPr sz="1800"/>
            </a:pPr>
            <a:r>
              <a:rPr b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Anciano de la iglesia </a:t>
            </a:r>
            <a:endParaRPr sz="36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Font typeface="ArialUnicodeMS"/>
              <a:defRPr sz="1800"/>
            </a:pPr>
            <a:r>
              <a:rPr b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Tesorero de la iglesia </a:t>
            </a:r>
            <a:endParaRPr sz="36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Font typeface="ArialUnicodeMS"/>
              <a:defRPr sz="1800"/>
            </a:pPr>
            <a:r>
              <a:rPr b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Director Ministerios Personales - </a:t>
            </a:r>
            <a:r>
              <a:rPr b="1" i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Ex-officio</a:t>
            </a:r>
            <a:endParaRPr sz="36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Font typeface="ArialUnicodeMS"/>
              <a:defRPr sz="1800"/>
            </a:pPr>
            <a:r>
              <a:rPr b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Secretario Ministerios Personales - </a:t>
            </a:r>
            <a:r>
              <a:rPr b="1" i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Ex-officio</a:t>
            </a:r>
            <a:endParaRPr b="1" i="1" sz="36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algn="l" defTabSz="1295400">
              <a:buFont typeface="ArialUnicodeMS"/>
              <a:defRPr sz="1800"/>
            </a:pPr>
            <a:r>
              <a:rPr b="1" i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Director de Escuela Sabática</a:t>
            </a:r>
            <a:r>
              <a:rPr i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</a:t>
            </a:r>
            <a:endParaRPr sz="36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Font typeface="ArialUnicodeMS"/>
              <a:defRPr sz="1800"/>
            </a:pPr>
            <a:r>
              <a:rPr b="1" sz="36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Otros miembros que tengan y aporten experiencia para la evangelización del territorio por medio de las publicaciones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/>
          <p:nvPr/>
        </p:nvSpPr>
        <p:spPr>
          <a:xfrm>
            <a:off x="1371600" y="1625600"/>
            <a:ext cx="11455400" cy="70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marL="457200" indent="-457200" algn="l" defTabSz="1295400">
              <a:spcBef>
                <a:spcPts val="2300"/>
              </a:spcBef>
              <a:buSzPct val="100000"/>
              <a:buFont typeface="Wingdings"/>
              <a:buChar char=""/>
              <a:defRPr sz="1800"/>
            </a:pPr>
            <a:r>
              <a:rPr b="1" sz="3200" u="sng">
                <a:effectLst>
                  <a:outerShdw sx="100000" sy="100000" kx="0" ky="0" algn="b" rotWithShape="0" blurRad="38100" dist="38100" dir="2700000">
                    <a:srgbClr val="CBCBCB"/>
                  </a:outerShdw>
                </a:effectLst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BRAZO DERECHO</a:t>
            </a:r>
            <a:r>
              <a:rPr b="1" sz="3200">
                <a:effectLst>
                  <a:outerShdw sx="100000" sy="100000" kx="0" ky="0" algn="b" rotWithShape="0" blurRad="38100" dist="38100" dir="2700000">
                    <a:srgbClr val="CBCBCB"/>
                  </a:outerShdw>
                </a:effectLst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del Pastor para evangelizar y proveer a la Iglesia con todo material impreso ASD  </a:t>
            </a:r>
            <a:endParaRPr b="1" sz="3200">
              <a:effectLst>
                <a:outerShdw sx="100000" sy="100000" kx="0" ky="0" algn="b" rotWithShape="0" blurRad="38100" dist="38100" dir="2700000">
                  <a:srgbClr val="CBCBCB"/>
                </a:outerShdw>
              </a:effectLst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marL="457200" indent="-457200" algn="l" defTabSz="1295400">
              <a:spcBef>
                <a:spcPts val="2300"/>
              </a:spcBef>
              <a:buSzPct val="100000"/>
              <a:buFont typeface="Wingdings"/>
              <a:buChar char=""/>
              <a:defRPr sz="1800"/>
            </a:pPr>
            <a:r>
              <a:rPr b="1" sz="3200" u="sng">
                <a:effectLst>
                  <a:outerShdw sx="100000" sy="100000" kx="0" ky="0" algn="b" rotWithShape="0" blurRad="38100" dist="38100" dir="2700000">
                    <a:srgbClr val="CBCBCB"/>
                  </a:outerShdw>
                </a:effectLst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REPRESENTANTE</a:t>
            </a:r>
            <a:r>
              <a:rPr b="1" sz="3200">
                <a:effectLst>
                  <a:outerShdw sx="100000" sy="100000" kx="0" ky="0" algn="b" rotWithShape="0" blurRad="38100" dist="38100" dir="2700000">
                    <a:srgbClr val="CBCBCB"/>
                  </a:outerShdw>
                </a:effectLst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de las publicaciones entre la Iglesia y la Asociación/Misión</a:t>
            </a:r>
            <a:endParaRPr sz="3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457200" indent="-457200" algn="l" defTabSz="1295400">
              <a:spcBef>
                <a:spcPts val="2300"/>
              </a:spcBef>
              <a:buSzPct val="100000"/>
              <a:buFont typeface="Wingdings"/>
              <a:buChar char=""/>
              <a:defRPr sz="1800"/>
            </a:pP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D</a:t>
            </a: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ESARROLLA PROYECTOS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para </a:t>
            </a: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NUTRIR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a los Miembros en la adquisición de materiales</a:t>
            </a:r>
            <a:endParaRPr sz="3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457200" indent="-457200" algn="l" defTabSz="1295400">
              <a:spcBef>
                <a:spcPts val="2300"/>
              </a:spcBef>
              <a:buSzPct val="100000"/>
              <a:buFont typeface="Wingdings"/>
              <a:buChar char=""/>
              <a:defRPr sz="1800"/>
            </a:pP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ASISTE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al Pastor y la Asociación en </a:t>
            </a: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RECLUTAR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, </a:t>
            </a: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ENTRENAR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y </a:t>
            </a: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MOTIVAR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a los Colportores</a:t>
            </a:r>
            <a:endParaRPr sz="3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457200" indent="-457200" algn="l" defTabSz="1295400">
              <a:spcBef>
                <a:spcPts val="2300"/>
              </a:spcBef>
              <a:buSzPct val="100000"/>
              <a:buFont typeface="Wingdings"/>
              <a:buChar char=""/>
              <a:defRPr sz="1800"/>
            </a:pP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PROMUEVE EL EVANGELISMO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para que los miembros </a:t>
            </a:r>
            <a:r>
              <a:rPr b="1" sz="3200" u="sng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ADQUIERAN Y REGALEN</a:t>
            </a:r>
            <a:r>
              <a:rPr b="1" sz="32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Literatura Adventista.  Coordina el Proyecto de los Libros Misioneros</a:t>
            </a:r>
          </a:p>
        </p:txBody>
      </p:sp>
      <p:sp>
        <p:nvSpPr>
          <p:cNvPr id="1126" name="Shape 1126"/>
          <p:cNvSpPr/>
          <p:nvPr/>
        </p:nvSpPr>
        <p:spPr>
          <a:xfrm>
            <a:off x="5603701" y="431800"/>
            <a:ext cx="2248955" cy="7620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buClr>
                <a:srgbClr val="FFFFFF"/>
              </a:buClr>
              <a:buFont typeface="Arial Black"/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12700" dist="35921" dir="2700000">
                    <a:srgbClr val="FFFFFF"/>
                  </a:outerShdw>
                </a:effectLst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3400">
                <a:solidFill>
                  <a:srgbClr val="FFFFFF"/>
                </a:solidFill>
                <a:effectLst>
                  <a:outerShdw sx="100000" sy="100000" kx="0" ky="0" algn="b" rotWithShape="0" blurRad="12700" dist="35921" dir="2700000">
                    <a:srgbClr val="FFFFFF"/>
                  </a:outerShdw>
                </a:effectLst>
                <a:uFill>
                  <a:solidFill>
                    <a:srgbClr val="FFFFFF"/>
                  </a:solidFill>
                </a:uFill>
              </a:rPr>
              <a:t>               </a:t>
            </a:r>
          </a:p>
        </p:txBody>
      </p:sp>
      <p:sp>
        <p:nvSpPr>
          <p:cNvPr id="1127" name="Shape 1127"/>
          <p:cNvSpPr/>
          <p:nvPr/>
        </p:nvSpPr>
        <p:spPr>
          <a:xfrm>
            <a:off x="1093244" y="112541"/>
            <a:ext cx="10836375" cy="1498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 defTabSz="1295400">
              <a:buClr>
                <a:srgbClr val="4D2A77"/>
              </a:buClr>
              <a:buFont typeface="ArialUnicodeMS"/>
              <a:defRPr sz="1800"/>
            </a:pPr>
            <a:r>
              <a:rPr b="1" cap="all" sz="48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el director DE PUBLICACIONES </a:t>
            </a:r>
            <a:endParaRPr sz="48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4D2A77"/>
              </a:buClr>
              <a:buFont typeface="ArialUnicodeMS"/>
              <a:defRPr sz="1800"/>
            </a:pPr>
            <a:r>
              <a:rPr b="1" cap="all" sz="48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DE LA IGLESIA LOCAL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7" dur="500"/>
                                        <p:tgtEl>
                                          <p:spTgt spid="1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10" dur="500"/>
                                        <p:tgtEl>
                                          <p:spTgt spid="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15" dur="500"/>
                                        <p:tgtEl>
                                          <p:spTgt spid="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20" dur="500"/>
                                        <p:tgtEl>
                                          <p:spTgt spid="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25" dur="500"/>
                                        <p:tgtEl>
                                          <p:spTgt spid="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30" dur="500"/>
                                        <p:tgtEl>
                                          <p:spTgt spid="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2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/>
          <p:nvPr/>
        </p:nvSpPr>
        <p:spPr>
          <a:xfrm>
            <a:off x="3956625" y="647700"/>
            <a:ext cx="5326361" cy="9144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buClr>
                <a:srgbClr val="4D2A77"/>
              </a:buClr>
              <a:buFont typeface="Rockwell Extra Bold"/>
              <a:defRPr b="1" cap="all" sz="5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uFillTx/>
              </a:defRPr>
            </a:pPr>
            <a:r>
              <a:rPr b="1" cap="all" sz="5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</a:rPr>
              <a:t>El resumen</a:t>
            </a:r>
          </a:p>
        </p:txBody>
      </p:sp>
      <p:sp>
        <p:nvSpPr>
          <p:cNvPr id="1130" name="Shape 1130"/>
          <p:cNvSpPr/>
          <p:nvPr/>
        </p:nvSpPr>
        <p:spPr>
          <a:xfrm>
            <a:off x="1422399" y="2920999"/>
            <a:ext cx="5092701" cy="2273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DD6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31" name="Shape 1131"/>
          <p:cNvSpPr/>
          <p:nvPr/>
        </p:nvSpPr>
        <p:spPr>
          <a:xfrm>
            <a:off x="7365999" y="2921000"/>
            <a:ext cx="4546602" cy="205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F900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32" name="Shape 1132"/>
          <p:cNvSpPr/>
          <p:nvPr/>
        </p:nvSpPr>
        <p:spPr>
          <a:xfrm>
            <a:off x="1739900" y="6146800"/>
            <a:ext cx="4546600" cy="205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B00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33" name="Shape 1133"/>
          <p:cNvSpPr/>
          <p:nvPr/>
        </p:nvSpPr>
        <p:spPr>
          <a:xfrm>
            <a:off x="7480300" y="6108700"/>
            <a:ext cx="4876801" cy="205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02DA4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34" name="Shape 1134"/>
          <p:cNvSpPr/>
          <p:nvPr/>
        </p:nvSpPr>
        <p:spPr>
          <a:xfrm>
            <a:off x="1955800" y="6692900"/>
            <a:ext cx="39243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spcBef>
                <a:spcPts val="3000"/>
              </a:spcBef>
              <a:buClr>
                <a:srgbClr val="0433FF"/>
              </a:buClr>
              <a:buFont typeface="ArialUnicodeMS"/>
              <a:defRPr sz="5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RECLUTAR</a:t>
            </a:r>
          </a:p>
        </p:txBody>
      </p:sp>
      <p:sp>
        <p:nvSpPr>
          <p:cNvPr id="1135" name="Shape 1135"/>
          <p:cNvSpPr/>
          <p:nvPr/>
        </p:nvSpPr>
        <p:spPr>
          <a:xfrm>
            <a:off x="7696200" y="3492500"/>
            <a:ext cx="37973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spcBef>
                <a:spcPts val="3000"/>
              </a:spcBef>
              <a:buClr>
                <a:srgbClr val="E02DA4"/>
              </a:buClr>
              <a:buFont typeface="ArialUnicodeMS"/>
              <a:defRPr sz="5000">
                <a:solidFill>
                  <a:srgbClr val="E02DA4"/>
                </a:solidFill>
                <a:uFill>
                  <a:solidFill>
                    <a:srgbClr val="E02DA4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E02DA4"/>
                </a:solidFill>
                <a:uFill>
                  <a:solidFill>
                    <a:srgbClr val="E02DA4"/>
                  </a:solidFill>
                </a:uFill>
              </a:rPr>
              <a:t>NUTRIR</a:t>
            </a:r>
          </a:p>
        </p:txBody>
      </p:sp>
      <p:sp>
        <p:nvSpPr>
          <p:cNvPr id="1136" name="Shape 1136"/>
          <p:cNvSpPr/>
          <p:nvPr/>
        </p:nvSpPr>
        <p:spPr>
          <a:xfrm>
            <a:off x="1295400" y="3657600"/>
            <a:ext cx="52197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spcBef>
                <a:spcPts val="3000"/>
              </a:spcBef>
              <a:buClr>
                <a:srgbClr val="FFFB00"/>
              </a:buClr>
              <a:buFont typeface="ArialUnicodeMS"/>
              <a:defRPr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REPRESENTAR</a:t>
            </a:r>
          </a:p>
        </p:txBody>
      </p:sp>
      <p:sp>
        <p:nvSpPr>
          <p:cNvPr id="1137" name="Shape 1137"/>
          <p:cNvSpPr/>
          <p:nvPr/>
        </p:nvSpPr>
        <p:spPr>
          <a:xfrm>
            <a:off x="7366000" y="6705600"/>
            <a:ext cx="50038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spcBef>
                <a:spcPts val="3000"/>
              </a:spcBef>
              <a:buClr>
                <a:srgbClr val="FFFFFF"/>
              </a:buClr>
              <a:buFont typeface="ArialUnicodeMS"/>
              <a:def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EVANGELIZAR</a:t>
            </a:r>
          </a:p>
        </p:txBody>
      </p:sp>
      <p:sp>
        <p:nvSpPr>
          <p:cNvPr id="1138" name="Shape 1138"/>
          <p:cNvSpPr/>
          <p:nvPr/>
        </p:nvSpPr>
        <p:spPr>
          <a:xfrm>
            <a:off x="3492500" y="1955800"/>
            <a:ext cx="8890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spcBef>
                <a:spcPts val="4000"/>
              </a:spcBef>
              <a:buFont typeface="Algerian"/>
              <a:defRPr b="1" sz="6800">
                <a:uFill>
                  <a:solidFill/>
                </a:uFill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6800">
                <a:uFill>
                  <a:solidFill/>
                </a:uFill>
              </a:rPr>
              <a:t>1</a:t>
            </a:r>
          </a:p>
        </p:txBody>
      </p:sp>
      <p:sp>
        <p:nvSpPr>
          <p:cNvPr id="1139" name="Shape 1139"/>
          <p:cNvSpPr/>
          <p:nvPr/>
        </p:nvSpPr>
        <p:spPr>
          <a:xfrm>
            <a:off x="3416300" y="5160151"/>
            <a:ext cx="11049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spcBef>
                <a:spcPts val="4000"/>
              </a:spcBef>
              <a:buFont typeface="Algerian"/>
              <a:defRPr b="1" sz="6800">
                <a:uFill>
                  <a:solidFill/>
                </a:uFill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6800">
                <a:uFill>
                  <a:solidFill/>
                </a:uFill>
              </a:rPr>
              <a:t>3</a:t>
            </a:r>
          </a:p>
        </p:txBody>
      </p:sp>
      <p:sp>
        <p:nvSpPr>
          <p:cNvPr id="1140" name="Shape 1140"/>
          <p:cNvSpPr/>
          <p:nvPr/>
        </p:nvSpPr>
        <p:spPr>
          <a:xfrm>
            <a:off x="9410700" y="1955800"/>
            <a:ext cx="6731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4000"/>
              </a:spcBef>
              <a:buFont typeface="Algerian"/>
              <a:defRPr b="1" sz="6800">
                <a:uFill>
                  <a:solidFill/>
                </a:uFill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6800">
                <a:uFill>
                  <a:solidFill/>
                </a:uFill>
              </a:rPr>
              <a:t>2</a:t>
            </a:r>
          </a:p>
        </p:txBody>
      </p:sp>
      <p:sp>
        <p:nvSpPr>
          <p:cNvPr id="1141" name="Shape 1141"/>
          <p:cNvSpPr/>
          <p:nvPr/>
        </p:nvSpPr>
        <p:spPr>
          <a:xfrm>
            <a:off x="9398000" y="5143500"/>
            <a:ext cx="9906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4000"/>
              </a:spcBef>
              <a:buFont typeface="Algerian"/>
              <a:defRPr b="1" sz="6800">
                <a:uFill>
                  <a:solidFill/>
                </a:uFill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6800">
                <a:uFill>
                  <a:solidFill/>
                </a:uFill>
              </a:rPr>
              <a:t>4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E7E7E7"/>
            </a:gs>
            <a:gs pos="100000">
              <a:srgbClr val="F5F5F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333499" y="17145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Shape 182"/>
          <p:cNvSpPr/>
          <p:nvPr>
            <p:ph type="title" idx="4294967295"/>
          </p:nvPr>
        </p:nvSpPr>
        <p:spPr>
          <a:xfrm>
            <a:off x="1727200" y="1143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 defTabSz="584200">
              <a:defRPr sz="1800">
                <a:uFillTx/>
              </a:defRPr>
            </a:pPr>
            <a:r>
              <a:rPr b="1" sz="4800">
                <a:latin typeface="Gill Sans"/>
                <a:ea typeface="Gill Sans"/>
                <a:cs typeface="Gill Sans"/>
                <a:sym typeface="Gill Sans"/>
              </a:rPr>
              <a:t>Función misional estratégica</a:t>
            </a:r>
            <a:endParaRPr b="1" sz="4800">
              <a:latin typeface="Gill Sans"/>
              <a:ea typeface="Gill Sans"/>
              <a:cs typeface="Gill Sans"/>
              <a:sym typeface="Gill Sans"/>
            </a:endParaRPr>
          </a:p>
          <a:p>
            <a:pPr lvl="0" defTabSz="584200">
              <a:defRPr sz="1800">
                <a:uFillTx/>
              </a:defRPr>
            </a:pPr>
            <a:r>
              <a:rPr b="1" sz="4800">
                <a:latin typeface="Gill Sans"/>
                <a:ea typeface="Gill Sans"/>
                <a:cs typeface="Gill Sans"/>
                <a:sym typeface="Gill Sans"/>
              </a:rPr>
              <a:t>y administrativa-operativa</a:t>
            </a:r>
          </a:p>
        </p:txBody>
      </p:sp>
      <p:sp>
        <p:nvSpPr>
          <p:cNvPr id="183" name="Shape 183"/>
          <p:cNvSpPr/>
          <p:nvPr/>
        </p:nvSpPr>
        <p:spPr>
          <a:xfrm flipH="1">
            <a:off x="8443622" y="1791969"/>
            <a:ext cx="1308101" cy="28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655" y="0"/>
                </a:lnTo>
                <a:lnTo>
                  <a:pt x="21600" y="10800"/>
                </a:lnTo>
                <a:lnTo>
                  <a:pt x="1865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CB9F7">
                  <a:alpha val="64999"/>
                </a:srgbClr>
              </a:gs>
              <a:gs pos="52999">
                <a:srgbClr val="FFFFFF">
                  <a:alpha val="0"/>
                </a:srgbClr>
              </a:gs>
            </a:gsLst>
            <a:lin ang="10800000"/>
          </a:gra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3259871" y="1804669"/>
            <a:ext cx="1244601" cy="28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655" y="0"/>
                </a:lnTo>
                <a:lnTo>
                  <a:pt x="21600" y="10800"/>
                </a:lnTo>
                <a:lnTo>
                  <a:pt x="1865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D3C25">
                  <a:alpha val="75000"/>
                </a:srgbClr>
              </a:gs>
              <a:gs pos="52999">
                <a:srgbClr val="FFFFFF">
                  <a:alpha val="0"/>
                </a:srgbClr>
              </a:gs>
            </a:gsLst>
            <a:lin ang="10800000"/>
          </a:gradFill>
          <a:ln w="25400"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187" name="Group 187"/>
          <p:cNvGrpSpPr/>
          <p:nvPr/>
        </p:nvGrpSpPr>
        <p:grpSpPr>
          <a:xfrm>
            <a:off x="546100" y="5921686"/>
            <a:ext cx="4470400" cy="3695701"/>
            <a:chOff x="-38100" y="-38100"/>
            <a:chExt cx="4470400" cy="3695700"/>
          </a:xfrm>
        </p:grpSpPr>
        <p:sp>
          <p:nvSpPr>
            <p:cNvPr id="186" name="Shape 186"/>
            <p:cNvSpPr/>
            <p:nvPr/>
          </p:nvSpPr>
          <p:spPr>
            <a:xfrm>
              <a:off x="0" y="0"/>
              <a:ext cx="4394200" cy="3619500"/>
            </a:xfrm>
            <a:prstGeom prst="rect">
              <a:avLst/>
            </a:prstGeom>
            <a:solidFill>
              <a:srgbClr val="FFDAD8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l" defTabSz="728662">
                <a:lnSpc>
                  <a:spcPct val="120000"/>
                </a:lnSpc>
                <a:defRPr sz="1800"/>
              </a:pPr>
              <a:endParaRPr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JSP División</a:t>
              </a: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JSP Unión</a:t>
              </a: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JSP Campo Local</a:t>
              </a: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JD Casas Publicadoras</a:t>
              </a:r>
            </a:p>
          </p:txBody>
        </p:sp>
        <p:pic>
          <p:nvPicPr>
            <p:cNvPr id="185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470400" cy="3695700"/>
            </a:xfrm>
            <a:prstGeom prst="rect">
              <a:avLst/>
            </a:prstGeom>
            <a:effectLst/>
          </p:spPr>
        </p:pic>
      </p:grpSp>
      <p:grpSp>
        <p:nvGrpSpPr>
          <p:cNvPr id="190" name="Group 190"/>
          <p:cNvGrpSpPr/>
          <p:nvPr/>
        </p:nvGrpSpPr>
        <p:grpSpPr>
          <a:xfrm>
            <a:off x="8087903" y="5832786"/>
            <a:ext cx="4216401" cy="3695701"/>
            <a:chOff x="-38100" y="-38100"/>
            <a:chExt cx="4216400" cy="3695700"/>
          </a:xfrm>
        </p:grpSpPr>
        <p:sp>
          <p:nvSpPr>
            <p:cNvPr id="189" name="Shape 189"/>
            <p:cNvSpPr/>
            <p:nvPr/>
          </p:nvSpPr>
          <p:spPr>
            <a:xfrm>
              <a:off x="0" y="0"/>
              <a:ext cx="4140200" cy="3619500"/>
            </a:xfrm>
            <a:prstGeom prst="rect">
              <a:avLst/>
            </a:prstGeom>
            <a:solidFill>
              <a:srgbClr val="D4E3F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DMP División</a:t>
              </a: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DMP Unión</a:t>
              </a: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DMP Campo Local</a:t>
              </a: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endParaRPr b="1" sz="24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188913" indent="-188913" algn="l" defTabSz="728662">
                <a:lnSpc>
                  <a:spcPct val="120000"/>
                </a:lnSpc>
                <a:buSzPct val="100000"/>
                <a:buFont typeface="Lucida Grande"/>
                <a:buChar char="‣"/>
                <a:defRPr sz="1800"/>
              </a:pPr>
              <a:r>
                <a: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rPr>
                <a:t>JA Casas Publicadoras</a:t>
              </a:r>
            </a:p>
          </p:txBody>
        </p:sp>
        <p:pic>
          <p:nvPicPr>
            <p:cNvPr id="18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4216400" cy="3695700"/>
            </a:xfrm>
            <a:prstGeom prst="rect">
              <a:avLst/>
            </a:prstGeom>
            <a:effectLst/>
          </p:spPr>
        </p:pic>
      </p:grpSp>
      <p:sp>
        <p:nvSpPr>
          <p:cNvPr id="191" name="Shape 191"/>
          <p:cNvSpPr/>
          <p:nvPr/>
        </p:nvSpPr>
        <p:spPr>
          <a:xfrm>
            <a:off x="1347744" y="1770624"/>
            <a:ext cx="2759787" cy="2760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D3C25"/>
          </a:solidFill>
          <a:ln w="25400">
            <a:round/>
          </a:ln>
        </p:spPr>
        <p:txBody>
          <a:bodyPr lIns="38100" tIns="38100" rIns="38100" bIns="38100"/>
          <a:lstStyle/>
          <a:p>
            <a:pPr lvl="0" defTabSz="914400">
              <a:defRPr sz="42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8857811" y="1783324"/>
            <a:ext cx="2759786" cy="2760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2E7A"/>
          </a:solidFill>
          <a:ln w="25400">
            <a:round/>
          </a:ln>
        </p:spPr>
        <p:txBody>
          <a:bodyPr lIns="38100" tIns="38100" rIns="38100" bIns="38100"/>
          <a:lstStyle/>
          <a:p>
            <a:pPr lvl="0" defTabSz="914400">
              <a:defRPr sz="4200">
                <a:uFill>
                  <a:solidFill/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grpSp>
        <p:nvGrpSpPr>
          <p:cNvPr id="195" name="Group 195"/>
          <p:cNvGrpSpPr/>
          <p:nvPr/>
        </p:nvGrpSpPr>
        <p:grpSpPr>
          <a:xfrm>
            <a:off x="4474627" y="2252993"/>
            <a:ext cx="4000501" cy="2082801"/>
            <a:chOff x="-317500" y="-304800"/>
            <a:chExt cx="4000500" cy="2082800"/>
          </a:xfrm>
        </p:grpSpPr>
        <p:sp>
          <p:nvSpPr>
            <p:cNvPr id="194" name="Shape 194"/>
            <p:cNvSpPr/>
            <p:nvPr/>
          </p:nvSpPr>
          <p:spPr>
            <a:xfrm>
              <a:off x="0" y="0"/>
              <a:ext cx="3378200" cy="1460500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defRPr b="1">
                  <a:uFill>
                    <a:solidFill/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3600">
                  <a:uFill>
                    <a:solidFill/>
                  </a:uFill>
                </a:rPr>
                <a:t>Sistema de Publicaciones</a:t>
              </a:r>
            </a:p>
          </p:txBody>
        </p:sp>
        <p:pic>
          <p:nvPicPr>
            <p:cNvPr id="193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17500" y="-304800"/>
              <a:ext cx="4000500" cy="2082800"/>
            </a:xfrm>
            <a:prstGeom prst="rect">
              <a:avLst/>
            </a:prstGeom>
            <a:effectLst/>
          </p:spPr>
        </p:pic>
      </p:grpSp>
      <p:sp>
        <p:nvSpPr>
          <p:cNvPr id="196" name="Shape 196"/>
          <p:cNvSpPr/>
          <p:nvPr/>
        </p:nvSpPr>
        <p:spPr>
          <a:xfrm>
            <a:off x="1495506" y="2546350"/>
            <a:ext cx="2305448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200">
                <a:solidFill>
                  <a:srgbClr val="FFFBB9"/>
                </a:solidFill>
              </a:rPr>
              <a:t>Misional </a:t>
            </a:r>
            <a:endParaRPr b="1" sz="3200">
              <a:solidFill>
                <a:srgbClr val="FFFBB9"/>
              </a:solidFill>
            </a:endParaRPr>
          </a:p>
          <a:p>
            <a:pPr lvl="0">
              <a:defRPr sz="1800"/>
            </a:pPr>
            <a:r>
              <a:rPr b="1" sz="3200">
                <a:solidFill>
                  <a:srgbClr val="FFFBB9"/>
                </a:solidFill>
              </a:rPr>
              <a:t>Estratégica</a:t>
            </a:r>
          </a:p>
        </p:txBody>
      </p:sp>
      <p:sp>
        <p:nvSpPr>
          <p:cNvPr id="197" name="Shape 197"/>
          <p:cNvSpPr/>
          <p:nvPr/>
        </p:nvSpPr>
        <p:spPr>
          <a:xfrm>
            <a:off x="8694024" y="2679700"/>
            <a:ext cx="307839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000">
                <a:solidFill>
                  <a:srgbClr val="FFFBB9"/>
                </a:solidFill>
              </a:rPr>
              <a:t>Administrativa  </a:t>
            </a:r>
            <a:endParaRPr b="1" sz="3000">
              <a:solidFill>
                <a:srgbClr val="FFFBB9"/>
              </a:solidFill>
            </a:endParaRPr>
          </a:p>
          <a:p>
            <a:pPr lvl="0">
              <a:defRPr sz="1800"/>
            </a:pPr>
            <a:r>
              <a:rPr b="1" sz="3000">
                <a:solidFill>
                  <a:srgbClr val="FFFBB9"/>
                </a:solidFill>
              </a:rPr>
              <a:t>Operativa</a:t>
            </a:r>
          </a:p>
        </p:txBody>
      </p:sp>
      <p:sp>
        <p:nvSpPr>
          <p:cNvPr id="198" name="Shape 198"/>
          <p:cNvSpPr/>
          <p:nvPr/>
        </p:nvSpPr>
        <p:spPr>
          <a:xfrm>
            <a:off x="76200" y="355600"/>
            <a:ext cx="2070100" cy="10033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N 02 06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393700" y="4521200"/>
            <a:ext cx="4800600" cy="1384300"/>
            <a:chOff x="-38100" y="-38100"/>
            <a:chExt cx="4800600" cy="1384300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4724400" cy="1308100"/>
            </a:xfrm>
            <a:prstGeom prst="rect">
              <a:avLst/>
            </a:prstGeom>
            <a:solidFill>
              <a:srgbClr val="FFDAD8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728662">
                <a:lnSpc>
                  <a:spcPct val="120000"/>
                </a:lnSpc>
                <a:def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400">
                  <a:uFill>
                    <a:solidFill/>
                  </a:uFill>
                </a:rPr>
                <a:t>Planificación, Organización, Dirección, Manejo Personal y control partes del Sistema</a:t>
              </a:r>
            </a:p>
          </p:txBody>
        </p:sp>
        <p:pic>
          <p:nvPicPr>
            <p:cNvPr id="199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-38100"/>
              <a:ext cx="4800600" cy="1384300"/>
            </a:xfrm>
            <a:prstGeom prst="rect">
              <a:avLst/>
            </a:prstGeom>
            <a:effectLst/>
          </p:spPr>
        </p:pic>
      </p:grpSp>
      <p:grpSp>
        <p:nvGrpSpPr>
          <p:cNvPr id="204" name="Group 204"/>
          <p:cNvGrpSpPr/>
          <p:nvPr/>
        </p:nvGrpSpPr>
        <p:grpSpPr>
          <a:xfrm>
            <a:off x="8115300" y="4521200"/>
            <a:ext cx="4216400" cy="1231900"/>
            <a:chOff x="-38100" y="-38100"/>
            <a:chExt cx="4216400" cy="1231900"/>
          </a:xfrm>
        </p:grpSpPr>
        <p:sp>
          <p:nvSpPr>
            <p:cNvPr id="203" name="Shape 203"/>
            <p:cNvSpPr/>
            <p:nvPr/>
          </p:nvSpPr>
          <p:spPr>
            <a:xfrm>
              <a:off x="0" y="0"/>
              <a:ext cx="4140200" cy="1155700"/>
            </a:xfrm>
            <a:prstGeom prst="rect">
              <a:avLst/>
            </a:prstGeom>
            <a:solidFill>
              <a:srgbClr val="D4E3F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728662">
                <a:lnSpc>
                  <a:spcPct val="120000"/>
                </a:lnSpc>
                <a:defRPr b="1" sz="24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400">
                  <a:uFill>
                    <a:solidFill/>
                  </a:uFill>
                </a:rPr>
                <a:t>Administra y Ejecuta los acuerdos </a:t>
              </a:r>
            </a:p>
          </p:txBody>
        </p:sp>
        <p:pic>
          <p:nvPicPr>
            <p:cNvPr id="202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0" y="-38100"/>
              <a:ext cx="4216400" cy="1231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87" grpId="4"/>
      <p:bldP build="whole" bldLvl="1" animBg="1" rev="0" advAuto="0" spid="190" grpId="6"/>
      <p:bldP build="whole" bldLvl="1" animBg="1" rev="0" advAuto="0" spid="201" grpId="3"/>
      <p:bldP build="whole" bldLvl="1" animBg="1" rev="0" advAuto="0" spid="191" grpId="1"/>
      <p:bldP build="whole" bldLvl="1" animBg="1" rev="0" advAuto="0" spid="204" grpId="5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/>
          <p:nvPr/>
        </p:nvSpPr>
        <p:spPr>
          <a:xfrm>
            <a:off x="966413" y="1739900"/>
            <a:ext cx="11226801" cy="62611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1295400">
              <a:lnSpc>
                <a:spcPts val="5500"/>
              </a:lnSpc>
              <a:spcBef>
                <a:spcPts val="1700"/>
              </a:spcBef>
              <a:buClr>
                <a:srgbClr val="4D2A77"/>
              </a:buClr>
              <a:buFont typeface="Rockwell Extra Bold"/>
              <a:defRPr sz="1800"/>
            </a:pPr>
            <a:endParaRPr b="1" cap="all" sz="7600">
              <a:solidFill>
                <a:srgbClr val="4D2A77"/>
              </a:solidFill>
              <a:uFill>
                <a:solidFill>
                  <a:srgbClr val="4D2A77"/>
                </a:solidFill>
              </a:uFill>
              <a:latin typeface="Rockwell Extra Bold"/>
              <a:ea typeface="Rockwell Extra Bold"/>
              <a:cs typeface="Rockwell Extra Bold"/>
              <a:sym typeface="Rockwell Extra Bold"/>
            </a:endParaRPr>
          </a:p>
          <a:p>
            <a:pPr lvl="0" defTabSz="1295400">
              <a:lnSpc>
                <a:spcPts val="5500"/>
              </a:lnSpc>
              <a:spcBef>
                <a:spcPts val="1700"/>
              </a:spcBef>
              <a:buClr>
                <a:srgbClr val="4D2A77"/>
              </a:buClr>
              <a:buFont typeface="Rockwell Extra Bold"/>
              <a:defRPr sz="1800"/>
            </a:pPr>
            <a:r>
              <a:rPr b="1" cap="all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Seminarios</a:t>
            </a:r>
            <a:r>
              <a:rPr b="1" cap="all" sz="62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 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lnSpc>
                <a:spcPts val="5500"/>
              </a:lnSpc>
              <a:spcBef>
                <a:spcPts val="1700"/>
              </a:spcBef>
              <a:buFont typeface="Rockwell Extra Bold"/>
              <a:defRPr sz="1800"/>
            </a:pPr>
            <a:r>
              <a:rPr b="1" sz="6200"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Para todos los 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lnSpc>
                <a:spcPts val="5500"/>
              </a:lnSpc>
              <a:spcBef>
                <a:spcPts val="1700"/>
              </a:spcBef>
              <a:buClr>
                <a:srgbClr val="0433FF"/>
              </a:buClr>
              <a:buFont typeface="ArialUnicodeMS"/>
              <a:defRPr sz="1800"/>
            </a:pPr>
            <a:r>
              <a:rPr b="1" cap="all" sz="5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Directores del ministerio de 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lnSpc>
                <a:spcPts val="5500"/>
              </a:lnSpc>
              <a:spcBef>
                <a:spcPts val="1700"/>
              </a:spcBef>
              <a:buClr>
                <a:srgbClr val="0433FF"/>
              </a:buClr>
              <a:buFont typeface="ArialUnicodeMS"/>
              <a:defRPr sz="1800"/>
            </a:pPr>
            <a:r>
              <a:rPr b="1" cap="all" sz="5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Publicaciones  Y Miembros de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lnSpc>
                <a:spcPts val="5500"/>
              </a:lnSpc>
              <a:spcBef>
                <a:spcPts val="1700"/>
              </a:spcBef>
              <a:buClr>
                <a:srgbClr val="0433FF"/>
              </a:buClr>
              <a:buFont typeface="ArialUnicodeMS"/>
              <a:defRPr sz="1800"/>
            </a:pPr>
            <a:r>
              <a:rPr b="1" cap="all" sz="5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La Iglesia LOCAL</a:t>
            </a:r>
            <a:endParaRPr b="1" cap="all" sz="500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UnicodeMS"/>
              <a:ea typeface="ArialUnicodeMS"/>
              <a:cs typeface="ArialUnicodeMS"/>
              <a:sym typeface="ArialUnicodeMS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636553" y="330200"/>
            <a:ext cx="2971516" cy="9271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buFont typeface="Rockwell Extra Bold"/>
              <a:defRPr b="1" sz="5000">
                <a:effectLst>
                  <a:outerShdw sx="100000" sy="100000" kx="0" ky="0" algn="b" rotWithShape="0" blurRad="12700" dist="35921" dir="2700000">
                    <a:srgbClr val="CBCBCB">
                      <a:alpha val="79999"/>
                    </a:srgbClr>
                  </a:outerShdw>
                </a:effectLst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effectLst/>
                <a:uFillTx/>
              </a:defRPr>
            </a:pPr>
            <a:r>
              <a:rPr b="1" sz="5000">
                <a:effectLst>
                  <a:outerShdw sx="100000" sy="100000" kx="0" ky="0" algn="b" rotWithShape="0" blurRad="12700" dist="35921" dir="2700000">
                    <a:srgbClr val="CBCBCB">
                      <a:alpha val="79999"/>
                    </a:srgbClr>
                  </a:outerShdw>
                </a:effectLst>
                <a:uFill>
                  <a:solidFill/>
                </a:uFill>
              </a:rPr>
              <a:t>Paso - 3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/>
          <p:nvPr/>
        </p:nvSpPr>
        <p:spPr>
          <a:xfrm>
            <a:off x="2618223" y="330200"/>
            <a:ext cx="7786416" cy="10795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1295400">
              <a:buClr>
                <a:srgbClr val="FFFDA9"/>
              </a:buClr>
              <a:buFont typeface="Arial Black"/>
              <a:defRPr sz="1800"/>
            </a:pPr>
            <a:r>
              <a:rPr b="1" sz="2800">
                <a:solidFill>
                  <a:srgbClr val="553D00"/>
                </a:solidFill>
                <a:effectLst>
                  <a:outerShdw sx="100000" sy="100000" kx="0" ky="0" algn="b" rotWithShape="0" blurRad="12700" dist="35921" dir="2700000">
                    <a:srgbClr val="000000">
                      <a:alpha val="79999"/>
                    </a:srgbClr>
                  </a:outerShdw>
                </a:effectLst>
                <a:uFill>
                  <a:solidFill>
                    <a:srgbClr val="553D00"/>
                  </a:solidFill>
                </a:uFill>
                <a:latin typeface="Arial Black"/>
                <a:ea typeface="Arial Black"/>
                <a:cs typeface="Arial Black"/>
                <a:sym typeface="Arial Black"/>
              </a:rPr>
              <a:t>COORDINADORES DE PUBLICACIONES </a:t>
            </a:r>
            <a:endParaRPr b="1" sz="2800">
              <a:solidFill>
                <a:srgbClr val="553D00"/>
              </a:solidFill>
              <a:effectLst>
                <a:outerShdw sx="100000" sy="100000" kx="0" ky="0" algn="b" rotWithShape="0" blurRad="12700" dist="35921" dir="2700000">
                  <a:srgbClr val="000000">
                    <a:alpha val="79999"/>
                  </a:srgbClr>
                </a:outerShdw>
              </a:effectLst>
              <a:uFill>
                <a:solidFill>
                  <a:srgbClr val="553D00"/>
                </a:solidFill>
              </a:uFill>
              <a:latin typeface="Arial Black"/>
              <a:ea typeface="Arial Black"/>
              <a:cs typeface="Arial Black"/>
              <a:sym typeface="Arial Black"/>
            </a:endParaRPr>
          </a:p>
          <a:p>
            <a:pPr lvl="0" defTabSz="1295400">
              <a:buClr>
                <a:srgbClr val="FFFDA9"/>
              </a:buClr>
              <a:buFont typeface="Arial Black"/>
              <a:defRPr sz="1800"/>
            </a:pPr>
            <a:r>
              <a:rPr b="1" sz="2800">
                <a:solidFill>
                  <a:srgbClr val="553D00"/>
                </a:solidFill>
                <a:effectLst>
                  <a:outerShdw sx="100000" sy="100000" kx="0" ky="0" algn="b" rotWithShape="0" blurRad="12700" dist="35921" dir="2700000">
                    <a:srgbClr val="000000">
                      <a:alpha val="79999"/>
                    </a:srgbClr>
                  </a:outerShdw>
                </a:effectLst>
                <a:uFill>
                  <a:solidFill>
                    <a:srgbClr val="553D00"/>
                  </a:solidFill>
                </a:uFill>
                <a:latin typeface="Arial Black"/>
                <a:ea typeface="Arial Black"/>
                <a:cs typeface="Arial Black"/>
                <a:sym typeface="Arial Black"/>
              </a:rPr>
              <a:t>DE LA IGLESIA LOCAL</a:t>
            </a:r>
          </a:p>
        </p:txBody>
      </p:sp>
      <p:pic>
        <p:nvPicPr>
          <p:cNvPr id="1147" name="image10-filter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58560"/>
            <a:ext cx="5089032" cy="3495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Shape 1148"/>
          <p:cNvSpPr/>
          <p:nvPr/>
        </p:nvSpPr>
        <p:spPr>
          <a:xfrm>
            <a:off x="647700" y="1384300"/>
            <a:ext cx="12103100" cy="710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- 01  El Ministerio de Publicaciones en el Plan de Dios</a:t>
            </a:r>
            <a:endParaRPr b="1"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endParaRPr b="1"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- 02  Filosofía del Ministerio con Literatura</a:t>
            </a:r>
            <a:endParaRPr b="1"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spcBef>
                <a:spcPts val="400"/>
              </a:spcBef>
              <a:defRPr sz="1800"/>
            </a:pPr>
            <a:r>
              <a:rPr b="1"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- 03  Puerta a puerta Evangelismo del siglo 21</a:t>
            </a:r>
            <a:endParaRPr b="1"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endParaRPr b="1"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- 04  Desarrollo Histórico del Ministerio de Publicaciones</a:t>
            </a:r>
            <a:endParaRPr b="1" sz="38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endParaRPr b="1"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- 05  El Rol del Coordinador de Publicaciones de la Iglesia Local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48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/>
          <p:nvPr/>
        </p:nvSpPr>
        <p:spPr>
          <a:xfrm>
            <a:off x="2618223" y="330200"/>
            <a:ext cx="7786416" cy="10795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1295400">
              <a:buClr>
                <a:srgbClr val="FFFDA9"/>
              </a:buClr>
              <a:buFont typeface="Arial Black"/>
              <a:defRPr sz="1800"/>
            </a:pPr>
            <a:r>
              <a:rPr b="1" sz="2800">
                <a:solidFill>
                  <a:srgbClr val="553D00"/>
                </a:solidFill>
                <a:effectLst>
                  <a:outerShdw sx="100000" sy="100000" kx="0" ky="0" algn="b" rotWithShape="0" blurRad="12700" dist="35921" dir="2700000">
                    <a:srgbClr val="000000">
                      <a:alpha val="79999"/>
                    </a:srgbClr>
                  </a:outerShdw>
                </a:effectLst>
                <a:uFill>
                  <a:solidFill>
                    <a:srgbClr val="553D00"/>
                  </a:solidFill>
                </a:uFill>
                <a:latin typeface="Arial Black"/>
                <a:ea typeface="Arial Black"/>
                <a:cs typeface="Arial Black"/>
                <a:sym typeface="Arial Black"/>
              </a:rPr>
              <a:t>COORDINADORES DE PUBLICACIONES </a:t>
            </a:r>
            <a:endParaRPr b="1" sz="2800">
              <a:solidFill>
                <a:srgbClr val="553D00"/>
              </a:solidFill>
              <a:effectLst>
                <a:outerShdw sx="100000" sy="100000" kx="0" ky="0" algn="b" rotWithShape="0" blurRad="12700" dist="35921" dir="2700000">
                  <a:srgbClr val="000000">
                    <a:alpha val="79999"/>
                  </a:srgbClr>
                </a:outerShdw>
              </a:effectLst>
              <a:uFill>
                <a:solidFill>
                  <a:srgbClr val="553D00"/>
                </a:solidFill>
              </a:uFill>
              <a:latin typeface="Arial Black"/>
              <a:ea typeface="Arial Black"/>
              <a:cs typeface="Arial Black"/>
              <a:sym typeface="Arial Black"/>
            </a:endParaRPr>
          </a:p>
          <a:p>
            <a:pPr lvl="0" defTabSz="1295400">
              <a:buClr>
                <a:srgbClr val="FFFDA9"/>
              </a:buClr>
              <a:buFont typeface="Arial Black"/>
              <a:defRPr sz="1800"/>
            </a:pPr>
            <a:r>
              <a:rPr b="1" sz="2800">
                <a:solidFill>
                  <a:srgbClr val="553D00"/>
                </a:solidFill>
                <a:effectLst>
                  <a:outerShdw sx="100000" sy="100000" kx="0" ky="0" algn="b" rotWithShape="0" blurRad="12700" dist="35921" dir="2700000">
                    <a:srgbClr val="000000">
                      <a:alpha val="79999"/>
                    </a:srgbClr>
                  </a:outerShdw>
                </a:effectLst>
                <a:uFill>
                  <a:solidFill>
                    <a:srgbClr val="553D00"/>
                  </a:solidFill>
                </a:uFill>
                <a:latin typeface="Arial Black"/>
                <a:ea typeface="Arial Black"/>
                <a:cs typeface="Arial Black"/>
                <a:sym typeface="Arial Black"/>
              </a:rPr>
              <a:t>DE LA IGLESIA LOCAL</a:t>
            </a:r>
          </a:p>
        </p:txBody>
      </p:sp>
      <p:pic>
        <p:nvPicPr>
          <p:cNvPr id="1151" name="image10-filter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58560"/>
            <a:ext cx="5089032" cy="3495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52" name="Shape 1152"/>
          <p:cNvSpPr/>
          <p:nvPr/>
        </p:nvSpPr>
        <p:spPr>
          <a:xfrm>
            <a:off x="673100" y="2057400"/>
            <a:ext cx="12039600" cy="551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- 06 El Plan de Dios para la Misión – Libros Misioneros</a:t>
            </a:r>
            <a:endParaRPr b="1" sz="38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endParaRPr b="1" sz="38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- 07 Creando Impacto en la Comunidad </a:t>
            </a:r>
            <a:endParaRPr b="1" sz="38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endParaRPr b="1" sz="38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- 08 El rol del Colportor en la Iglesia Local</a:t>
            </a:r>
            <a:endParaRPr b="1" sz="38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endParaRPr b="1" sz="38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indent="0" algn="l" defTabSz="1295400">
              <a:spcBef>
                <a:spcPts val="400"/>
              </a:spcBef>
              <a:defRPr sz="1800"/>
            </a:pPr>
            <a:r>
              <a: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- 09 Estrategias dinámicas para hacer Circular la Literatura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0" presetID="17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5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0"/>
            <a:ext cx="6832601" cy="9831922"/>
          </a:xfrm>
          <a:prstGeom prst="rect">
            <a:avLst/>
          </a:prstGeom>
          <a:ln>
            <a:round/>
          </a:ln>
        </p:spPr>
      </p:pic>
      <p:sp>
        <p:nvSpPr>
          <p:cNvPr id="1155" name="Shape 1155"/>
          <p:cNvSpPr/>
          <p:nvPr/>
        </p:nvSpPr>
        <p:spPr>
          <a:xfrm>
            <a:off x="114300" y="2057400"/>
            <a:ext cx="5918200" cy="59436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1295400">
              <a:buClr>
                <a:srgbClr val="7B36FF"/>
              </a:buClr>
              <a:buFont typeface="ArialUnicodeMS"/>
              <a:defRPr sz="1800"/>
            </a:pPr>
            <a:r>
              <a:rPr b="1" sz="56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Reunión Trimestral de Concientización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7B36FF"/>
              </a:buClr>
              <a:buFont typeface="ArialUnicodeMS"/>
              <a:defRPr sz="1800"/>
            </a:pPr>
            <a:r>
              <a:rPr b="1" sz="56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Sobre Ministerio Publicaciones </a:t>
            </a:r>
          </a:p>
        </p:txBody>
      </p:sp>
      <p:sp>
        <p:nvSpPr>
          <p:cNvPr id="1156" name="Shape 1156"/>
          <p:cNvSpPr/>
          <p:nvPr/>
        </p:nvSpPr>
        <p:spPr>
          <a:xfrm>
            <a:off x="647700" y="431800"/>
            <a:ext cx="3378200" cy="10033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buFont typeface="Rockwell Extra Bold"/>
              <a:def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effectLst/>
                <a:uFillTx/>
              </a:defRPr>
            </a:pPr>
            <a:r>
              <a: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rPr>
              <a:t>Paso 4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0"/>
            <a:ext cx="6832601" cy="9831922"/>
          </a:xfrm>
          <a:prstGeom prst="rect">
            <a:avLst/>
          </a:prstGeom>
          <a:ln>
            <a:round/>
          </a:ln>
        </p:spPr>
      </p:pic>
      <p:sp>
        <p:nvSpPr>
          <p:cNvPr id="1159" name="Shape 1159"/>
          <p:cNvSpPr/>
          <p:nvPr/>
        </p:nvSpPr>
        <p:spPr>
          <a:xfrm>
            <a:off x="706683" y="2705100"/>
            <a:ext cx="5486401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l" defTabSz="1295400">
              <a:buClr>
                <a:srgbClr val="7B36FF"/>
              </a:buClr>
              <a:buFont typeface="ArialUnicodeMS"/>
              <a:defRPr sz="1800"/>
            </a:pPr>
            <a:r>
              <a:rPr b="1" sz="56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Concilio de Publicaciones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Clr>
                <a:srgbClr val="7B36FF"/>
              </a:buClr>
              <a:buFont typeface="ArialUnicodeMS"/>
              <a:defRPr sz="1800"/>
            </a:pPr>
            <a:r>
              <a:rPr b="1" sz="56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Por Distrito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buClr>
                <a:srgbClr val="7B36FF"/>
              </a:buClr>
              <a:buFont typeface="ArialUnicodeMS"/>
              <a:defRPr sz="1800"/>
            </a:pPr>
            <a:r>
              <a:rPr b="1" sz="56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Cada Año</a:t>
            </a:r>
          </a:p>
        </p:txBody>
      </p:sp>
      <p:sp>
        <p:nvSpPr>
          <p:cNvPr id="1160" name="Shape 1160"/>
          <p:cNvSpPr/>
          <p:nvPr/>
        </p:nvSpPr>
        <p:spPr>
          <a:xfrm>
            <a:off x="863600" y="431800"/>
            <a:ext cx="3479800" cy="10033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buFont typeface="Rockwell Extra Bold"/>
              <a:def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effectLst/>
                <a:uFillTx/>
              </a:defRPr>
            </a:pPr>
            <a:r>
              <a: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rPr>
              <a:t>Paso 5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/>
          <p:nvPr/>
        </p:nvSpPr>
        <p:spPr>
          <a:xfrm>
            <a:off x="320510" y="330200"/>
            <a:ext cx="12381843" cy="7112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buClr>
                <a:srgbClr val="4D2A77"/>
              </a:buClr>
              <a:buFont typeface="ArialUnicodeMS"/>
              <a:defRPr b="1" cap="all" sz="42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uFillTx/>
              </a:defRPr>
            </a:pPr>
            <a:r>
              <a:rPr b="1" cap="all" sz="42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</a:rPr>
              <a:t>Concilio de publicaciones de la iglesia</a:t>
            </a:r>
          </a:p>
        </p:txBody>
      </p:sp>
      <p:pic>
        <p:nvPicPr>
          <p:cNvPr id="1163" name="image10-filter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58560"/>
            <a:ext cx="5089032" cy="3495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64" name="Shape 1164"/>
          <p:cNvSpPr/>
          <p:nvPr/>
        </p:nvSpPr>
        <p:spPr>
          <a:xfrm>
            <a:off x="457200" y="1193800"/>
            <a:ext cx="12420600" cy="71882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l" defTabSz="1295400">
              <a:lnSpc>
                <a:spcPts val="4000"/>
              </a:lnSpc>
              <a:defRPr sz="1800"/>
            </a:pPr>
            <a:endParaRPr sz="34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marL="285750" indent="-285750" algn="l" defTabSz="1295400">
              <a:lnSpc>
                <a:spcPts val="4000"/>
              </a:lnSpc>
              <a:buSzPct val="100000"/>
              <a:buFont typeface="Wingdings"/>
              <a:buChar char="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AG	- Consultivo Publicaciones Mundial - Quinquenal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285750" indent="-285750" algn="l" defTabSz="1295400">
              <a:lnSpc>
                <a:spcPts val="4000"/>
              </a:lnSpc>
              <a:buSzPct val="100000"/>
              <a:buFont typeface="Wingdings"/>
              <a:buChar char="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DIA	- Consultivo Publicaciones División - Quinquenal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285750" indent="-285750" algn="l" defTabSz="1295400">
              <a:lnSpc>
                <a:spcPts val="4000"/>
              </a:lnSpc>
              <a:buSzPct val="100000"/>
              <a:buFont typeface="Wingdings"/>
              <a:buChar char="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UNIÓN - Concilio Publicaciones Unión   - Anual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285750" indent="-285750" algn="l" defTabSz="1295400">
              <a:lnSpc>
                <a:spcPts val="4000"/>
              </a:lnSpc>
              <a:buSzPct val="100000"/>
              <a:buFont typeface="Wingdings"/>
              <a:buChar char="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Asociación - Concilio Publicaciones Asociación - Anual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1295400">
              <a:lnSpc>
                <a:spcPts val="4000"/>
              </a:lnSpc>
              <a:defRPr sz="1800"/>
            </a:pPr>
            <a:endParaRPr b="1" sz="380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marL="285750" indent="-285750" algn="l" defTabSz="1295400">
              <a:lnSpc>
                <a:spcPts val="4000"/>
              </a:lnSpc>
              <a:buClr>
                <a:srgbClr val="FF2600"/>
              </a:buClr>
              <a:buSzPct val="100000"/>
              <a:buFont typeface="Wingdings"/>
              <a:buChar char=""/>
              <a:defRPr sz="1800"/>
            </a:pP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452437" indent="-452437" algn="l" defTabSz="1295400">
              <a:lnSpc>
                <a:spcPts val="4000"/>
              </a:lnSpc>
              <a:buClr>
                <a:srgbClr val="FF2600"/>
              </a:buClr>
              <a:buSzPct val="100000"/>
              <a:buFont typeface="Wingdings"/>
              <a:buChar char=""/>
              <a:defRPr sz="1800"/>
            </a:pPr>
            <a:r>
              <a:rPr b="1" sz="3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Distrito 	- Concilio Publicación Distrital – Anual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marL="914400" indent="-457200" algn="l" defTabSz="1295400">
              <a:lnSpc>
                <a:spcPts val="4000"/>
              </a:lnSpc>
              <a:buSzPct val="100000"/>
              <a:buFont typeface="Wingdings"/>
              <a:buChar char="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Pastores/Ancianos y Encargados/Tesoreros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marL="914400" indent="-457200" algn="l" defTabSz="1295400">
              <a:lnSpc>
                <a:spcPts val="4000"/>
              </a:lnSpc>
              <a:buSzPct val="100000"/>
              <a:buFont typeface="Wingdings"/>
              <a:buChar char="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Director Publicaciones Iglesias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marL="914400" indent="-457200" algn="l" defTabSz="1295400">
              <a:lnSpc>
                <a:spcPts val="4000"/>
              </a:lnSpc>
              <a:buSzPct val="100000"/>
              <a:buFont typeface="Wingdings"/>
              <a:buChar char="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Director de Ministerios Personales</a:t>
            </a:r>
            <a:endParaRPr sz="34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marL="914400" indent="-457200" algn="l" defTabSz="1295400">
              <a:lnSpc>
                <a:spcPts val="4000"/>
              </a:lnSpc>
              <a:buSzPct val="100000"/>
              <a:buFont typeface="Wingdings"/>
              <a:buChar char="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Director de Escuela Sabática</a:t>
            </a:r>
            <a:endParaRPr sz="3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marL="914400" indent="-457200" algn="l" defTabSz="1295400">
              <a:lnSpc>
                <a:spcPts val="4000"/>
              </a:lnSpc>
              <a:buSzPct val="100000"/>
              <a:buFont typeface="Wingdings"/>
              <a:buChar char=""/>
              <a:defRPr sz="1800"/>
            </a:pPr>
            <a:r>
              <a:rPr sz="3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Cada Director debe recibir una copia de la revista “El Colportor Evangelista”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7" dur="500"/>
                                        <p:tgtEl>
                                          <p:spTgt spid="1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10" dur="500"/>
                                        <p:tgtEl>
                                          <p:spTgt spid="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15" dur="500"/>
                                        <p:tgtEl>
                                          <p:spTgt spid="1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20" dur="500"/>
                                        <p:tgtEl>
                                          <p:spTgt spid="1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25" dur="500"/>
                                        <p:tgtEl>
                                          <p:spTgt spid="1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30" dur="500"/>
                                        <p:tgtEl>
                                          <p:spTgt spid="1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35" dur="500"/>
                                        <p:tgtEl>
                                          <p:spTgt spid="1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40" dur="500"/>
                                        <p:tgtEl>
                                          <p:spTgt spid="1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45" dur="500"/>
                                        <p:tgtEl>
                                          <p:spTgt spid="1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50" dur="500"/>
                                        <p:tgtEl>
                                          <p:spTgt spid="1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55" dur="500"/>
                                        <p:tgtEl>
                                          <p:spTgt spid="1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64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0"/>
            <a:ext cx="6832601" cy="9831922"/>
          </a:xfrm>
          <a:prstGeom prst="rect">
            <a:avLst/>
          </a:prstGeom>
          <a:ln>
            <a:round/>
          </a:ln>
        </p:spPr>
      </p:pic>
      <p:sp>
        <p:nvSpPr>
          <p:cNvPr id="1167" name="Shape 1167"/>
          <p:cNvSpPr/>
          <p:nvPr/>
        </p:nvSpPr>
        <p:spPr>
          <a:xfrm>
            <a:off x="330200" y="1851912"/>
            <a:ext cx="5765800" cy="5689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1295400">
              <a:buClr>
                <a:srgbClr val="7B36FF"/>
              </a:buClr>
              <a:buFont typeface="ArialUnicodeMS"/>
              <a:defRPr sz="1800"/>
            </a:pPr>
            <a:r>
              <a:rPr b="1" sz="50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COMUNICACIÓN 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1190625" indent="-1190625" algn="l" defTabSz="1295400">
              <a:buSzPct val="100000"/>
              <a:buFont typeface="Wingdings"/>
              <a:buChar char=""/>
              <a:defRPr sz="1800"/>
            </a:pPr>
            <a:r>
              <a:rPr b="1" sz="5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Boletín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 marL="812800" indent="-469900" algn="l" defTabSz="1295400">
              <a:defRPr sz="1800"/>
            </a:pPr>
            <a:r>
              <a: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sz="5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Departamento</a:t>
            </a:r>
            <a:endParaRPr b="1" sz="50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marL="812800" indent="-469900" algn="l" defTabSz="1295400">
              <a:defRPr sz="1800"/>
            </a:pPr>
            <a:r>
              <a:rPr b="1" sz="5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Publicaciones</a:t>
            </a:r>
            <a:endParaRPr b="1" sz="5000">
              <a:uFill>
                <a:solidFill/>
              </a:u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1" marL="812800" indent="-469900" algn="l" defTabSz="1295400">
              <a:defRPr sz="1800"/>
            </a:pP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1190625" indent="-1190625" algn="l" defTabSz="1295400">
              <a:buSzPct val="100000"/>
              <a:buFont typeface="Wingdings"/>
              <a:buChar char=""/>
              <a:defRPr sz="1800"/>
            </a:pPr>
            <a:r>
              <a:rPr b="1" sz="50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Revista “El Colportor Evangelista” </a:t>
            </a:r>
          </a:p>
        </p:txBody>
      </p:sp>
      <p:sp>
        <p:nvSpPr>
          <p:cNvPr id="1168" name="Shape 1168"/>
          <p:cNvSpPr/>
          <p:nvPr/>
        </p:nvSpPr>
        <p:spPr>
          <a:xfrm>
            <a:off x="863600" y="431800"/>
            <a:ext cx="3378200" cy="10033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buFont typeface="Rockwell Extra Bold"/>
              <a:def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effectLst/>
                <a:uFillTx/>
              </a:defRPr>
            </a:pPr>
            <a:r>
              <a: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rPr>
              <a:t>Paso 6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0"/>
            <a:ext cx="6832601" cy="9831922"/>
          </a:xfrm>
          <a:prstGeom prst="rect">
            <a:avLst/>
          </a:prstGeom>
          <a:ln>
            <a:round/>
          </a:ln>
        </p:spPr>
      </p:pic>
      <p:sp>
        <p:nvSpPr>
          <p:cNvPr id="1171" name="Shape 1171"/>
          <p:cNvSpPr/>
          <p:nvPr/>
        </p:nvSpPr>
        <p:spPr>
          <a:xfrm>
            <a:off x="0" y="1905000"/>
            <a:ext cx="6083300" cy="558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buClr>
                <a:srgbClr val="7B36FF"/>
              </a:buClr>
              <a:buFont typeface="ArialUnicodeMS"/>
              <a:defRPr b="1" sz="53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300">
                <a:solidFill>
                  <a:srgbClr val="7B36FF"/>
                </a:solidFill>
                <a:uFill>
                  <a:solidFill>
                    <a:srgbClr val="7B36FF"/>
                  </a:solidFill>
                </a:uFill>
              </a:rPr>
              <a:t>Enlistar a todos los Directores del Ministerio de Publicaciones de Iglesia Local como Colportores</a:t>
            </a:r>
          </a:p>
        </p:txBody>
      </p:sp>
      <p:sp>
        <p:nvSpPr>
          <p:cNvPr id="1172" name="Shape 1172"/>
          <p:cNvSpPr/>
          <p:nvPr/>
        </p:nvSpPr>
        <p:spPr>
          <a:xfrm>
            <a:off x="863600" y="431800"/>
            <a:ext cx="3594100" cy="10033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buFont typeface="Rockwell Extra Bold"/>
              <a:def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effectLst/>
                <a:uFillTx/>
              </a:defRPr>
            </a:pPr>
            <a:r>
              <a:rPr b="1" sz="6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rPr>
              <a:t>Paso 7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/>
          <p:nvPr/>
        </p:nvSpPr>
        <p:spPr>
          <a:xfrm>
            <a:off x="330200" y="431800"/>
            <a:ext cx="12052300" cy="9017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buClr>
                <a:srgbClr val="4D2A77"/>
              </a:buClr>
              <a:buFont typeface="ArialUnicodeMS"/>
              <a:defRPr b="1" cap="all" sz="55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uFillTx/>
              </a:defRPr>
            </a:pPr>
            <a:r>
              <a:rPr b="1" cap="all" sz="55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</a:rPr>
              <a:t>CONTINUIDAD del Liderazgo</a:t>
            </a:r>
          </a:p>
        </p:txBody>
      </p:sp>
      <p:sp>
        <p:nvSpPr>
          <p:cNvPr id="1175" name="Shape 1175"/>
          <p:cNvSpPr/>
          <p:nvPr/>
        </p:nvSpPr>
        <p:spPr>
          <a:xfrm>
            <a:off x="1625600" y="1717323"/>
            <a:ext cx="9232900" cy="339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452437" indent="-452437" algn="l" defTabSz="1295400">
              <a:spcBef>
                <a:spcPts val="900"/>
              </a:spcBef>
              <a:buSzPct val="100000"/>
              <a:buFont typeface="Wingdings"/>
              <a:buChar char=""/>
              <a:def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  <a:lvl2pPr marL="909637" indent="-452437" algn="l" defTabSz="1295400">
              <a:spcBef>
                <a:spcPts val="900"/>
              </a:spcBef>
              <a:buSzPct val="100000"/>
              <a:buFont typeface="Wingdings"/>
              <a:buChar char=""/>
              <a:def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defRPr>
            </a:lvl2pPr>
            <a:lvl3pPr marL="1366837" indent="-452437" algn="l" defTabSz="1295400">
              <a:spcBef>
                <a:spcPts val="900"/>
              </a:spcBef>
              <a:buSzPct val="100000"/>
              <a:buFont typeface="Wingdings"/>
              <a:buChar char=""/>
              <a:def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defRPr>
            </a:lvl3pPr>
            <a:lvl4pPr marL="1824037" indent="-452437" algn="l" defTabSz="1295400">
              <a:spcBef>
                <a:spcPts val="900"/>
              </a:spcBef>
              <a:buSzPct val="100000"/>
              <a:buFont typeface="Wingdings"/>
              <a:buChar char=""/>
              <a:def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defRPr>
            </a:lvl4pPr>
            <a:lvl5pPr marL="2281237" indent="-452437" algn="l" defTabSz="1295400">
              <a:spcBef>
                <a:spcPts val="900"/>
              </a:spcBef>
              <a:buSzPct val="100000"/>
              <a:buFont typeface="Wingdings"/>
              <a:buChar char=""/>
              <a:defRPr b="1" sz="38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defRPr>
            </a:lvl5pPr>
          </a:lstStyle>
          <a:p>
            <a:pPr lvl="0">
              <a:defRPr b="0" sz="1800">
                <a:uFillTx/>
              </a:defRPr>
            </a:pPr>
            <a:r>
              <a:rPr b="1" sz="3800">
                <a:uFill>
                  <a:solidFill/>
                </a:uFill>
              </a:rPr>
              <a:t> Asociación General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defRPr b="0" sz="1800">
                <a:uFillTx/>
              </a:defRPr>
            </a:pPr>
            <a:r>
              <a:rPr b="1" sz="3800">
                <a:uFill>
                  <a:solidFill/>
                </a:uFill>
              </a:rPr>
              <a:t> División Interamericana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2">
              <a:defRPr b="0" sz="1800">
                <a:uFillTx/>
              </a:defRPr>
            </a:pPr>
            <a:r>
              <a:rPr b="1" sz="3800">
                <a:uFill>
                  <a:solidFill/>
                </a:uFill>
              </a:rPr>
              <a:t> Uniones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3">
              <a:defRPr b="0" sz="1800">
                <a:uFillTx/>
              </a:defRPr>
            </a:pPr>
            <a:r>
              <a:rPr b="1" sz="3800">
                <a:uFill>
                  <a:solidFill/>
                </a:uFill>
              </a:rPr>
              <a:t> Asociaciones/Misiones 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defRPr b="0" sz="1800">
                <a:uFillTx/>
              </a:defRPr>
            </a:pPr>
            <a:r>
              <a:rPr b="1" sz="3800">
                <a:uFill>
                  <a:solidFill/>
                </a:uFill>
              </a:rPr>
              <a:t> Iglesias Locales</a:t>
            </a:r>
          </a:p>
        </p:txBody>
      </p:sp>
      <p:pic>
        <p:nvPicPr>
          <p:cNvPr id="1176" name="image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200" y="5389316"/>
            <a:ext cx="1496908" cy="4364284"/>
          </a:xfrm>
          <a:prstGeom prst="rect">
            <a:avLst/>
          </a:prstGeom>
          <a:ln>
            <a:round/>
          </a:ln>
        </p:spPr>
      </p:pic>
      <p:pic>
        <p:nvPicPr>
          <p:cNvPr id="1177" name="image1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0925" y="5443502"/>
            <a:ext cx="1496907" cy="4364285"/>
          </a:xfrm>
          <a:prstGeom prst="rect">
            <a:avLst/>
          </a:prstGeom>
          <a:ln>
            <a:round/>
          </a:ln>
        </p:spPr>
      </p:pic>
      <p:pic>
        <p:nvPicPr>
          <p:cNvPr id="1178" name="image1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3900" y="5389316"/>
            <a:ext cx="1496908" cy="4364284"/>
          </a:xfrm>
          <a:prstGeom prst="rect">
            <a:avLst/>
          </a:prstGeom>
          <a:ln>
            <a:round/>
          </a:ln>
        </p:spPr>
      </p:pic>
      <p:pic>
        <p:nvPicPr>
          <p:cNvPr id="1179" name="image1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37300" y="5391573"/>
            <a:ext cx="1496908" cy="4364286"/>
          </a:xfrm>
          <a:prstGeom prst="rect">
            <a:avLst/>
          </a:prstGeom>
          <a:ln>
            <a:round/>
          </a:ln>
        </p:spPr>
      </p:pic>
      <p:pic>
        <p:nvPicPr>
          <p:cNvPr id="1180" name="image13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45000" y="5411893"/>
            <a:ext cx="1496908" cy="4364285"/>
          </a:xfrm>
          <a:prstGeom prst="rect">
            <a:avLst/>
          </a:prstGeom>
          <a:ln>
            <a:round/>
          </a:ln>
        </p:spPr>
      </p:pic>
      <p:sp>
        <p:nvSpPr>
          <p:cNvPr id="1181" name="Shape 1181"/>
          <p:cNvSpPr/>
          <p:nvPr/>
        </p:nvSpPr>
        <p:spPr>
          <a:xfrm rot="20940000">
            <a:off x="6506174" y="4393197"/>
            <a:ext cx="7086601" cy="6477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buClr>
                <a:srgbClr val="FF2600"/>
              </a:buClr>
              <a:defRPr sz="3800">
                <a:solidFill>
                  <a:srgbClr val="FF26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26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800">
                <a:solidFill>
                  <a:srgbClr val="FF26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2600"/>
                  </a:solidFill>
                </a:uFill>
              </a:rPr>
              <a:t>QUE NO FALLE NINGUNO!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7" dur="500"/>
                                        <p:tgtEl>
                                          <p:spTgt spid="1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10" dur="500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20" dur="500"/>
                                        <p:tgtEl>
                                          <p:spTgt spid="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30" dur="500"/>
                                        <p:tgtEl>
                                          <p:spTgt spid="1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40" dur="500"/>
                                        <p:tgtEl>
                                          <p:spTgt spid="1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nodeType="afterEffect" presetClass="entr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50" dur="500"/>
                                        <p:tgtEl>
                                          <p:spTgt spid="1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nodeType="afterEffect" presetClass="entr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16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60" dur="10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6" grpId="2"/>
      <p:bldP build="whole" bldLvl="1" animBg="1" rev="0" advAuto="0" spid="1181" grpId="7"/>
      <p:bldP build="whole" bldLvl="1" animBg="1" rev="0" advAuto="0" spid="1180" grpId="3"/>
      <p:bldP build="whole" bldLvl="1" animBg="1" rev="0" advAuto="0" spid="1179" grpId="4"/>
      <p:bldP build="whole" bldLvl="1" animBg="1" rev="0" advAuto="0" spid="1178" grpId="5"/>
      <p:bldP build="whole" bldLvl="1" animBg="1" rev="0" advAuto="0" spid="1177" grpId="6"/>
      <p:bldP build="p" bldLvl="5" animBg="1" rev="0" advAuto="0" spid="1175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/>
          <p:nvPr/>
        </p:nvSpPr>
        <p:spPr>
          <a:xfrm>
            <a:off x="526626" y="118660"/>
            <a:ext cx="1930401" cy="75692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1295400">
              <a:buClr>
                <a:srgbClr val="FF2600"/>
              </a:buClr>
              <a:buFont typeface="Rockwell Extra Bold"/>
              <a:defRPr sz="1800"/>
            </a:pPr>
            <a:r>
              <a:rPr b="1" sz="16200">
                <a:solidFill>
                  <a:srgbClr val="FF26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2600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7</a:t>
            </a:r>
            <a:r>
              <a:rPr b="1" sz="76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 </a:t>
            </a:r>
            <a:r>
              <a:rPr b="1" sz="68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P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7B36FF"/>
              </a:buClr>
              <a:buFont typeface="Rockwell Extra Bold"/>
              <a:defRPr sz="1800"/>
            </a:pPr>
            <a:r>
              <a:rPr b="1" sz="68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A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7B36FF"/>
              </a:buClr>
              <a:buFont typeface="Rockwell Extra Bold"/>
              <a:defRPr sz="1800"/>
            </a:pPr>
            <a:r>
              <a:rPr b="1" sz="68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7B36FF"/>
              </a:buClr>
              <a:buFont typeface="Rockwell Extra Bold"/>
              <a:defRPr sz="1800"/>
            </a:pPr>
            <a:r>
              <a:rPr b="1" sz="68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O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7B36FF"/>
              </a:buClr>
              <a:buFont typeface="Rockwell Extra Bold"/>
              <a:defRPr sz="1800"/>
            </a:pPr>
            <a:r>
              <a:rPr b="1" sz="6800">
                <a:solidFill>
                  <a:srgbClr val="7B3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B36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rPr>
              <a:t>S</a:t>
            </a:r>
          </a:p>
        </p:txBody>
      </p:sp>
      <p:sp>
        <p:nvSpPr>
          <p:cNvPr id="1184" name="Shape 1184"/>
          <p:cNvSpPr/>
          <p:nvPr/>
        </p:nvSpPr>
        <p:spPr>
          <a:xfrm>
            <a:off x="2921000" y="-114300"/>
            <a:ext cx="9880600" cy="1000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marL="628650" indent="-628650" algn="l" defTabSz="1295400">
              <a:spcBef>
                <a:spcPts val="900"/>
              </a:spcBef>
              <a:buSzPct val="100000"/>
              <a:buFont typeface="ArialUnicodeMS"/>
              <a:buAutoNum type="arabicPeriod" startAt="1"/>
              <a:defRPr sz="1800"/>
            </a:pPr>
            <a:r>
              <a:rPr b="1" sz="4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Elegir al Director del Ministerio de Publicaciones Iglesia Local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628650" indent="-628650" algn="l" defTabSz="1295400">
              <a:spcBef>
                <a:spcPts val="900"/>
              </a:spcBef>
              <a:buSzPct val="100000"/>
              <a:buFont typeface="ArialUnicodeMS"/>
              <a:buAutoNum type="arabicPeriod" startAt="2"/>
              <a:defRPr sz="1800"/>
            </a:pPr>
            <a:r>
              <a:rPr b="1" sz="4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Nombrar Concilio del Ministerio de Publicaciones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628650" indent="-628650" algn="l" defTabSz="1295400">
              <a:spcBef>
                <a:spcPts val="900"/>
              </a:spcBef>
              <a:buSzPct val="100000"/>
              <a:buFont typeface="ArialUnicodeMS"/>
              <a:buAutoNum type="arabicPeriod" startAt="2"/>
              <a:defRPr sz="1800"/>
            </a:pPr>
            <a:r>
              <a:rPr b="1" sz="4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Seminario para Directores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628650" indent="-628650" algn="l" defTabSz="1295400">
              <a:spcBef>
                <a:spcPts val="900"/>
              </a:spcBef>
              <a:buSzPct val="100000"/>
              <a:buFont typeface="ArialUnicodeMS"/>
              <a:buAutoNum type="arabicPeriod" startAt="2"/>
              <a:defRPr sz="1800"/>
            </a:pPr>
            <a:r>
              <a:rPr b="1" sz="4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Concientización de Publicaciones Trimestralmente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628650" indent="-628650" algn="l" defTabSz="1295400">
              <a:spcBef>
                <a:spcPts val="900"/>
              </a:spcBef>
              <a:buSzPct val="100000"/>
              <a:buFont typeface="ArialUnicodeMS"/>
              <a:buAutoNum type="arabicPeriod" startAt="2"/>
              <a:defRPr sz="1800"/>
            </a:pPr>
            <a:r>
              <a:rPr b="1" sz="4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Concilio de Publicaciones Distrital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628650" indent="-628650" algn="l" defTabSz="1295400">
              <a:spcBef>
                <a:spcPts val="900"/>
              </a:spcBef>
              <a:buSzPct val="100000"/>
              <a:buFont typeface="ArialUnicodeMS"/>
              <a:buAutoNum type="arabicPeriod" startAt="2"/>
              <a:defRPr sz="1800"/>
            </a:pPr>
            <a:r>
              <a:rPr b="1" sz="4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 Comunicación Directores con Campos Locales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628650" indent="-628650" algn="l" defTabSz="1295400">
              <a:spcBef>
                <a:spcPts val="900"/>
              </a:spcBef>
              <a:buSzPct val="100000"/>
              <a:buFont typeface="ArialUnicodeMS"/>
              <a:buAutoNum type="arabicPeriod" startAt="2"/>
              <a:defRPr sz="1800"/>
            </a:pPr>
            <a:r>
              <a:rPr b="1" sz="4400">
                <a:uFill>
                  <a:solidFill/>
                </a:uFill>
                <a:latin typeface="ArialUnicodeMS"/>
                <a:ea typeface="ArialUnicodeMS"/>
                <a:cs typeface="ArialUnicodeMS"/>
                <a:sym typeface="ArialUnicodeMS"/>
              </a:rPr>
              <a:t>Enlistar a todos los Directores como Colportores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0" y="6121969"/>
            <a:ext cx="13004800" cy="3513550"/>
          </a:xfrm>
          <a:prstGeom prst="rect">
            <a:avLst/>
          </a:prstGeom>
          <a:gradFill>
            <a:gsLst>
              <a:gs pos="0">
                <a:srgbClr val="F5F5F5"/>
              </a:gs>
              <a:gs pos="100000">
                <a:srgbClr val="FFFFFF"/>
              </a:gs>
            </a:gsLst>
            <a:lin ang="5400000"/>
          </a:gradFill>
          <a:ln w="25400">
            <a:round/>
          </a:ln>
        </p:spPr>
        <p:txBody>
          <a:bodyPr lIns="38100" tIns="38100" rIns="38100" bIns="38100" anchor="ctr"/>
          <a:lstStyle/>
          <a:p>
            <a:pPr lvl="0" defTabSz="914400">
              <a:def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1945826" y="4479317"/>
            <a:ext cx="2679701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C9A"/>
          </a:solidFill>
          <a:ln w="25400">
            <a:round/>
          </a:ln>
          <a:effectLst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b="1" sz="4800">
                <a:solidFill>
                  <a:srgbClr val="FFF76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76B"/>
                </a:solidFill>
              </a:rPr>
              <a:t>APIA</a:t>
            </a:r>
          </a:p>
        </p:txBody>
      </p:sp>
      <p:sp>
        <p:nvSpPr>
          <p:cNvPr id="209" name="Shape 209"/>
          <p:cNvSpPr/>
          <p:nvPr/>
        </p:nvSpPr>
        <p:spPr>
          <a:xfrm>
            <a:off x="5245323" y="4469162"/>
            <a:ext cx="2692401" cy="2565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C9A"/>
          </a:solidFill>
          <a:ln w="25400">
            <a:round/>
          </a:ln>
          <a:effectLst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4800">
                <a:solidFill>
                  <a:srgbClr val="FFE4A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E4A8"/>
                </a:solidFill>
              </a:rPr>
              <a:t>JSP</a:t>
            </a:r>
          </a:p>
        </p:txBody>
      </p:sp>
      <p:sp>
        <p:nvSpPr>
          <p:cNvPr id="210" name="Shape 210"/>
          <p:cNvSpPr/>
          <p:nvPr/>
        </p:nvSpPr>
        <p:spPr>
          <a:xfrm>
            <a:off x="8544822" y="4435118"/>
            <a:ext cx="2679701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C9A"/>
          </a:solidFill>
          <a:ln w="25400">
            <a:round/>
          </a:ln>
          <a:effectLst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b="1" sz="4800">
                <a:solidFill>
                  <a:srgbClr val="FFF76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76B"/>
                </a:solidFill>
              </a:rPr>
              <a:t>GEMA</a:t>
            </a:r>
          </a:p>
        </p:txBody>
      </p:sp>
      <p:sp>
        <p:nvSpPr>
          <p:cNvPr id="211" name="Shape 211"/>
          <p:cNvSpPr/>
          <p:nvPr/>
        </p:nvSpPr>
        <p:spPr>
          <a:xfrm>
            <a:off x="1498600" y="1778000"/>
            <a:ext cx="10718800" cy="1219200"/>
          </a:xfrm>
          <a:prstGeom prst="rect">
            <a:avLst/>
          </a:prstGeom>
          <a:solidFill>
            <a:srgbClr val="001E57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>
              <a:defRPr b="1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76B"/>
                </a:solidFill>
              </a:rPr>
              <a:t>JUNTA DE LA DIVISIÓN INTERAMERICANA</a:t>
            </a:r>
          </a:p>
        </p:txBody>
      </p:sp>
      <p:sp>
        <p:nvSpPr>
          <p:cNvPr id="212" name="Shape 212"/>
          <p:cNvSpPr/>
          <p:nvPr/>
        </p:nvSpPr>
        <p:spPr>
          <a:xfrm rot="5400000">
            <a:off x="2628900" y="31115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E324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13" name="Shape 213"/>
          <p:cNvSpPr/>
          <p:nvPr/>
        </p:nvSpPr>
        <p:spPr>
          <a:xfrm rot="5400000">
            <a:off x="5956300" y="30734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E324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14" name="Shape 214"/>
          <p:cNvSpPr/>
          <p:nvPr/>
        </p:nvSpPr>
        <p:spPr>
          <a:xfrm rot="5400000">
            <a:off x="9271000" y="31242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E324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2260600" y="355600"/>
            <a:ext cx="10020300" cy="889000"/>
          </a:xfrm>
          <a:prstGeom prst="rect">
            <a:avLst/>
          </a:prstGeom>
          <a:solidFill>
            <a:srgbClr val="FEC7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>
              <a:defRPr b="1" sz="4000"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/>
            </a:pPr>
            <a:r>
              <a:rPr b="1" sz="4000"/>
              <a:t>CONSTITUYENTE</a:t>
            </a:r>
          </a:p>
        </p:txBody>
      </p:sp>
      <p:sp>
        <p:nvSpPr>
          <p:cNvPr id="216" name="Shape 216"/>
          <p:cNvSpPr/>
          <p:nvPr/>
        </p:nvSpPr>
        <p:spPr>
          <a:xfrm>
            <a:off x="101600" y="355600"/>
            <a:ext cx="2032000" cy="8890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N 02 15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/>
          <p:nvPr/>
        </p:nvSpPr>
        <p:spPr>
          <a:xfrm>
            <a:off x="1333499" y="19939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18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851400"/>
            <a:ext cx="13474700" cy="2667000"/>
          </a:xfrm>
          <a:prstGeom prst="rect">
            <a:avLst/>
          </a:prstGeom>
        </p:spPr>
      </p:pic>
      <p:sp>
        <p:nvSpPr>
          <p:cNvPr id="1188" name="Shape 1188"/>
          <p:cNvSpPr/>
          <p:nvPr/>
        </p:nvSpPr>
        <p:spPr>
          <a:xfrm>
            <a:off x="939800" y="6007099"/>
            <a:ext cx="11112501" cy="2044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4013"/>
          </a:solidFill>
          <a:ln w="12700">
            <a:miter lim="400000"/>
          </a:ln>
          <a:effectLst>
            <a:outerShdw sx="100000" sy="100000" kx="0" ky="0" algn="b" rotWithShape="0" blurRad="203200" dist="177800" dir="444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189" name="Shape 1189"/>
          <p:cNvSpPr/>
          <p:nvPr/>
        </p:nvSpPr>
        <p:spPr>
          <a:xfrm>
            <a:off x="2031999" y="6299200"/>
            <a:ext cx="8928102" cy="132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190" name="Shape 1190"/>
          <p:cNvSpPr/>
          <p:nvPr/>
        </p:nvSpPr>
        <p:spPr>
          <a:xfrm>
            <a:off x="5486400" y="6286500"/>
            <a:ext cx="20320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4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191" name="Shape 1191"/>
          <p:cNvSpPr/>
          <p:nvPr/>
        </p:nvSpPr>
        <p:spPr>
          <a:xfrm>
            <a:off x="965541" y="2482850"/>
            <a:ext cx="2463801" cy="1168400"/>
          </a:xfrm>
          <a:prstGeom prst="rect">
            <a:avLst/>
          </a:prstGeom>
          <a:solidFill>
            <a:srgbClr val="F1C9FE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500">
                <a:solidFill>
                  <a:srgbClr val="61177C"/>
                </a:solidFill>
                <a:latin typeface="Marker Felt"/>
                <a:ea typeface="Marker Felt"/>
                <a:cs typeface="Marker Felt"/>
                <a:sym typeface="Marker Felt"/>
              </a:rPr>
              <a:t>Publicaciones</a:t>
            </a:r>
            <a:endParaRPr b="1" sz="2500">
              <a:solidFill>
                <a:srgbClr val="61177C"/>
              </a:solidFill>
              <a:latin typeface="Marker Felt"/>
              <a:ea typeface="Marker Felt"/>
              <a:cs typeface="Marker Felt"/>
              <a:sym typeface="Marker Felt"/>
            </a:endParaRPr>
          </a:p>
          <a:p>
            <a:pPr lvl="0">
              <a:defRPr sz="1800"/>
            </a:pPr>
            <a:r>
              <a:rPr b="1" sz="2500">
                <a:solidFill>
                  <a:srgbClr val="61177C"/>
                </a:solidFill>
                <a:latin typeface="Marker Felt"/>
                <a:ea typeface="Marker Felt"/>
                <a:cs typeface="Marker Felt"/>
                <a:sym typeface="Marker Felt"/>
              </a:rPr>
              <a:t>Desmejoradas</a:t>
            </a:r>
          </a:p>
        </p:txBody>
      </p:sp>
      <p:grpSp>
        <p:nvGrpSpPr>
          <p:cNvPr id="1194" name="Group 1194"/>
          <p:cNvGrpSpPr/>
          <p:nvPr/>
        </p:nvGrpSpPr>
        <p:grpSpPr>
          <a:xfrm>
            <a:off x="5315291" y="2254250"/>
            <a:ext cx="2679701" cy="1028700"/>
            <a:chOff x="-38100" y="-38100"/>
            <a:chExt cx="2679700" cy="1028700"/>
          </a:xfrm>
        </p:grpSpPr>
        <p:sp>
          <p:nvSpPr>
            <p:cNvPr id="1193" name="Shape 1193"/>
            <p:cNvSpPr/>
            <p:nvPr/>
          </p:nvSpPr>
          <p:spPr>
            <a:xfrm>
              <a:off x="0" y="0"/>
              <a:ext cx="2603500" cy="952500"/>
            </a:xfrm>
            <a:prstGeom prst="rect">
              <a:avLst/>
            </a:prstGeom>
            <a:solidFill>
              <a:srgbClr val="FFF76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solidFill>
                    <a:srgbClr val="583400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583400"/>
                  </a:solidFill>
                </a:rPr>
                <a:t>Liderazgo Efectivo</a:t>
              </a:r>
            </a:p>
          </p:txBody>
        </p:sp>
        <p:pic>
          <p:nvPicPr>
            <p:cNvPr id="119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2679700" cy="1028700"/>
            </a:xfrm>
            <a:prstGeom prst="rect">
              <a:avLst/>
            </a:prstGeom>
            <a:effectLst/>
          </p:spPr>
        </p:pic>
      </p:grpSp>
      <p:sp>
        <p:nvSpPr>
          <p:cNvPr id="1195" name="Shape 1195"/>
          <p:cNvSpPr/>
          <p:nvPr/>
        </p:nvSpPr>
        <p:spPr>
          <a:xfrm>
            <a:off x="9906341" y="3270250"/>
            <a:ext cx="2260601" cy="1003300"/>
          </a:xfrm>
          <a:prstGeom prst="rect">
            <a:avLst/>
          </a:prstGeom>
          <a:solidFill>
            <a:srgbClr val="CAF0FE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42AA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2AA"/>
                </a:solidFill>
              </a:rPr>
              <a:t>Nueva visión Misionera</a:t>
            </a:r>
          </a:p>
        </p:txBody>
      </p:sp>
      <p:sp>
        <p:nvSpPr>
          <p:cNvPr id="1196" name="Shape 1196"/>
          <p:cNvSpPr/>
          <p:nvPr/>
        </p:nvSpPr>
        <p:spPr>
          <a:xfrm>
            <a:off x="8102941" y="7854950"/>
            <a:ext cx="2463801" cy="1320800"/>
          </a:xfrm>
          <a:prstGeom prst="rect">
            <a:avLst/>
          </a:prstGeom>
          <a:solidFill>
            <a:srgbClr val="FFF2D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E324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32400"/>
                </a:solidFill>
              </a:rPr>
              <a:t>Formar nueva generación de líderes</a:t>
            </a:r>
          </a:p>
        </p:txBody>
      </p:sp>
      <p:sp>
        <p:nvSpPr>
          <p:cNvPr id="1197" name="Shape 1197"/>
          <p:cNvSpPr/>
          <p:nvPr/>
        </p:nvSpPr>
        <p:spPr>
          <a:xfrm>
            <a:off x="2870541" y="7943850"/>
            <a:ext cx="2260601" cy="1079500"/>
          </a:xfrm>
          <a:prstGeom prst="rect">
            <a:avLst/>
          </a:prstGeom>
          <a:solidFill>
            <a:srgbClr val="CCE8B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38571A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8571A"/>
                </a:solidFill>
              </a:rPr>
              <a:t>Todos los niveles</a:t>
            </a:r>
          </a:p>
        </p:txBody>
      </p:sp>
      <p:pic>
        <p:nvPicPr>
          <p:cNvPr id="1198" name="N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473200" y="4267200"/>
            <a:ext cx="939800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N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8699500" y="4356100"/>
            <a:ext cx="9144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0" name="N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17900" y="4787900"/>
            <a:ext cx="863600" cy="300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1" name="N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70600" y="3543300"/>
            <a:ext cx="939800" cy="334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2" name="N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flipH="1">
            <a:off x="10820400" y="4559300"/>
            <a:ext cx="495300" cy="220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3" name="Shape 1203"/>
          <p:cNvSpPr/>
          <p:nvPr/>
        </p:nvSpPr>
        <p:spPr>
          <a:xfrm>
            <a:off x="444500" y="838200"/>
            <a:ext cx="1270000" cy="889000"/>
          </a:xfrm>
          <a:prstGeom prst="rect">
            <a:avLst/>
          </a:prstGeom>
          <a:solidFill>
            <a:srgbClr val="8311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4" name="Shape 1204"/>
          <p:cNvSpPr/>
          <p:nvPr/>
        </p:nvSpPr>
        <p:spPr>
          <a:xfrm>
            <a:off x="1917700" y="800100"/>
            <a:ext cx="10960100" cy="889000"/>
          </a:xfrm>
          <a:prstGeom prst="rect">
            <a:avLst/>
          </a:prstGeom>
          <a:solidFill>
            <a:srgbClr val="FFB5A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4000"/>
              <a:t>Inspirar liderazgo efectivo en todos niveles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0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5" grpId="5"/>
      <p:bldP build="whole" bldLvl="1" animBg="1" rev="0" advAuto="0" spid="1194" grpId="6"/>
      <p:bldP build="whole" bldLvl="1" animBg="1" rev="0" advAuto="0" spid="1204" grpId="1"/>
      <p:bldP build="whole" bldLvl="1" animBg="1" rev="0" advAuto="0" spid="1191" grpId="2"/>
      <p:bldP build="whole" bldLvl="1" animBg="1" rev="0" advAuto="0" spid="1196" grpId="4"/>
      <p:bldP build="whole" bldLvl="1" animBg="1" rev="0" advAuto="0" spid="1197" grpId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/>
          <p:nvPr/>
        </p:nvSpPr>
        <p:spPr>
          <a:xfrm>
            <a:off x="347556" y="-190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FFD87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FFD877"/>
                </a:solidFill>
              </a:rPr>
              <a:t>‘</a:t>
            </a:r>
          </a:p>
        </p:txBody>
      </p:sp>
      <p:pic>
        <p:nvPicPr>
          <p:cNvPr id="1207" name="droppedImage.pdf"/>
          <p:cNvPicPr/>
          <p:nvPr/>
        </p:nvPicPr>
        <p:blipFill>
          <a:blip r:embed="rId2">
            <a:extLst/>
          </a:blip>
          <a:srcRect l="0" t="0" r="62531" b="17194"/>
          <a:stretch>
            <a:fillRect/>
          </a:stretch>
        </p:blipFill>
        <p:spPr>
          <a:xfrm>
            <a:off x="4394200" y="6845300"/>
            <a:ext cx="6429273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8" name="Shape 1208"/>
          <p:cNvSpPr/>
          <p:nvPr>
            <p:ph type="body" idx="4294967295"/>
          </p:nvPr>
        </p:nvSpPr>
        <p:spPr>
          <a:xfrm>
            <a:off x="1257300" y="2946400"/>
            <a:ext cx="9613900" cy="3848100"/>
          </a:xfrm>
          <a:prstGeom prst="rect">
            <a:avLst/>
          </a:prstGeom>
        </p:spPr>
        <p:txBody>
          <a:bodyPr lIns="0" tIns="0" rIns="0" bIns="0"/>
          <a:lstStyle/>
          <a:p>
            <a:pPr lvl="0" marL="34137" marR="34137" indent="0" defTabSz="778763">
              <a:spcBef>
                <a:spcPts val="0"/>
              </a:spcBef>
              <a:buClr>
                <a:srgbClr val="FFFFFF"/>
              </a:buClr>
              <a:buSzTx/>
              <a:buFontTx/>
              <a:buNone/>
              <a:defRPr sz="1800">
                <a:uFillTx/>
              </a:defRPr>
            </a:pPr>
            <a:r>
              <a:rPr sz="4032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"</a:t>
            </a:r>
            <a:r>
              <a:rPr b="1" sz="4032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Nuestras casas publicadoras son centros establecidos por Dios, y por medio de ellas debe ser cumplida una obra de una magnitud la cual no ha sido realizada... deben ser agencias misioneras en el más alto sentido</a:t>
            </a:r>
            <a:r>
              <a:rPr b="1" sz="4032">
                <a:uFill>
                  <a:solidFill/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" . </a:t>
            </a:r>
            <a:r>
              <a:rPr sz="4032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"</a:t>
            </a:r>
          </a:p>
        </p:txBody>
      </p:sp>
      <p:sp>
        <p:nvSpPr>
          <p:cNvPr id="1209" name="Shape 1209"/>
          <p:cNvSpPr/>
          <p:nvPr/>
        </p:nvSpPr>
        <p:spPr>
          <a:xfrm>
            <a:off x="7112173" y="7245350"/>
            <a:ext cx="3670301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002E7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sz="24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(7T,144, 146)</a:t>
            </a:r>
          </a:p>
        </p:txBody>
      </p:sp>
      <p:pic>
        <p:nvPicPr>
          <p:cNvPr id="121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12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1" name="Shape 1211"/>
          <p:cNvSpPr/>
          <p:nvPr/>
        </p:nvSpPr>
        <p:spPr>
          <a:xfrm>
            <a:off x="1816100" y="850900"/>
            <a:ext cx="10655300" cy="889000"/>
          </a:xfrm>
          <a:prstGeom prst="rect">
            <a:avLst/>
          </a:prstGeom>
          <a:solidFill>
            <a:srgbClr val="FFFBB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600"/>
              <a:t>Fortalecer la operación de la Casa Publicadora</a:t>
            </a:r>
          </a:p>
        </p:txBody>
      </p:sp>
      <p:sp>
        <p:nvSpPr>
          <p:cNvPr id="1212" name="Shape 1212"/>
          <p:cNvSpPr/>
          <p:nvPr/>
        </p:nvSpPr>
        <p:spPr>
          <a:xfrm>
            <a:off x="406400" y="838200"/>
            <a:ext cx="1270000" cy="889000"/>
          </a:xfrm>
          <a:prstGeom prst="rect">
            <a:avLst/>
          </a:prstGeom>
          <a:solidFill>
            <a:srgbClr val="A77B00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/>
          <p:nvPr/>
        </p:nvSpPr>
        <p:spPr>
          <a:xfrm>
            <a:off x="347556" y="-190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FFD87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FFD877"/>
                </a:solidFill>
              </a:rPr>
              <a:t>‘</a:t>
            </a:r>
          </a:p>
        </p:txBody>
      </p:sp>
      <p:pic>
        <p:nvPicPr>
          <p:cNvPr id="1215" name="droppedImage.pdf"/>
          <p:cNvPicPr/>
          <p:nvPr/>
        </p:nvPicPr>
        <p:blipFill>
          <a:blip r:embed="rId2">
            <a:extLst/>
          </a:blip>
          <a:srcRect l="0" t="0" r="62531" b="17194"/>
          <a:stretch>
            <a:fillRect/>
          </a:stretch>
        </p:blipFill>
        <p:spPr>
          <a:xfrm>
            <a:off x="4394200" y="7810500"/>
            <a:ext cx="6429273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6" name="Shape 1216"/>
          <p:cNvSpPr/>
          <p:nvPr>
            <p:ph type="body" idx="4294967295"/>
          </p:nvPr>
        </p:nvSpPr>
        <p:spPr>
          <a:xfrm>
            <a:off x="1231900" y="2946400"/>
            <a:ext cx="9753600" cy="4762500"/>
          </a:xfrm>
          <a:prstGeom prst="rect">
            <a:avLst/>
          </a:prstGeom>
        </p:spPr>
        <p:txBody>
          <a:bodyPr lIns="0" tIns="0" rIns="0" bIns="0"/>
          <a:lstStyle/>
          <a:p>
            <a:pPr lvl="0" marL="33324" marR="33324" indent="0" defTabSz="760222">
              <a:spcBef>
                <a:spcPts val="0"/>
              </a:spcBef>
              <a:buClr>
                <a:srgbClr val="FFFFFF"/>
              </a:buClr>
              <a:buSzTx/>
              <a:buFontTx/>
              <a:buNone/>
              <a:defRPr sz="1800">
                <a:uFillTx/>
              </a:defRPr>
            </a:pPr>
            <a:r>
              <a:rPr sz="3936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"</a:t>
            </a:r>
            <a:r>
              <a:rPr b="1" sz="3936" u="sng">
                <a:uFill>
                  <a:solidFill/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Nuevos métodos</a:t>
            </a:r>
            <a:r>
              <a:rPr b="1" sz="3936">
                <a:uFill>
                  <a:solidFill/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 deben ser introducidos. El pueblo de Dios debe despertar a las necesidades del tiempo en que están viviendo.  Dios tiene hombres a quienes él llamará a su servicio, hombres que no harán avanzar la obra de la misma forma como se ha hecho en el pasado.</a:t>
            </a:r>
            <a:r>
              <a:rPr sz="3936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"</a:t>
            </a:r>
          </a:p>
        </p:txBody>
      </p:sp>
      <p:sp>
        <p:nvSpPr>
          <p:cNvPr id="1217" name="Shape 1217"/>
          <p:cNvSpPr/>
          <p:nvPr/>
        </p:nvSpPr>
        <p:spPr>
          <a:xfrm>
            <a:off x="7112173" y="8127912"/>
            <a:ext cx="367030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002E7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b="1"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sz="24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rPr>
              <a:t>Ev 70</a:t>
            </a:r>
          </a:p>
        </p:txBody>
      </p:sp>
      <p:pic>
        <p:nvPicPr>
          <p:cNvPr id="121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12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9" name="Shape 1219"/>
          <p:cNvSpPr/>
          <p:nvPr/>
        </p:nvSpPr>
        <p:spPr>
          <a:xfrm>
            <a:off x="1765300" y="838200"/>
            <a:ext cx="10807700" cy="889000"/>
          </a:xfrm>
          <a:prstGeom prst="rect">
            <a:avLst/>
          </a:prstGeom>
          <a:solidFill>
            <a:srgbClr val="D9CA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600"/>
              <a:t>Desarrollar constantemente métodos de ventas</a:t>
            </a:r>
          </a:p>
        </p:txBody>
      </p:sp>
      <p:sp>
        <p:nvSpPr>
          <p:cNvPr id="1220" name="Shape 1220"/>
          <p:cNvSpPr/>
          <p:nvPr/>
        </p:nvSpPr>
        <p:spPr>
          <a:xfrm>
            <a:off x="304800" y="825500"/>
            <a:ext cx="1270000" cy="889000"/>
          </a:xfrm>
          <a:prstGeom prst="rect">
            <a:avLst/>
          </a:prstGeom>
          <a:solidFill>
            <a:srgbClr val="2C1376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/>
        </p:nvSpPr>
        <p:spPr>
          <a:xfrm>
            <a:off x="7803223" y="5410200"/>
            <a:ext cx="893433" cy="54836"/>
          </a:xfrm>
          <a:prstGeom prst="line">
            <a:avLst/>
          </a:prstGeom>
          <a:ln w="12700">
            <a:solidFill>
              <a:srgbClr val="791A3E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23" name="Shape 1223"/>
          <p:cNvSpPr/>
          <p:nvPr/>
        </p:nvSpPr>
        <p:spPr>
          <a:xfrm flipH="1">
            <a:off x="7098440" y="3997325"/>
            <a:ext cx="18124" cy="743744"/>
          </a:xfrm>
          <a:prstGeom prst="line">
            <a:avLst/>
          </a:prstGeom>
          <a:ln w="12700">
            <a:solidFill>
              <a:srgbClr val="9A244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24" name="Shape 1224"/>
          <p:cNvSpPr/>
          <p:nvPr/>
        </p:nvSpPr>
        <p:spPr>
          <a:xfrm flipH="1">
            <a:off x="5582046" y="5437584"/>
            <a:ext cx="872663" cy="52191"/>
          </a:xfrm>
          <a:prstGeom prst="line">
            <a:avLst/>
          </a:prstGeom>
          <a:ln w="12700">
            <a:solidFill>
              <a:srgbClr val="7C2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25" name="Shape 1225"/>
          <p:cNvSpPr/>
          <p:nvPr/>
        </p:nvSpPr>
        <p:spPr>
          <a:xfrm>
            <a:off x="6028680" y="4367609"/>
            <a:ext cx="2080965" cy="2078783"/>
          </a:xfrm>
          <a:prstGeom prst="line">
            <a:avLst/>
          </a:prstGeom>
          <a:ln w="19050">
            <a:solidFill>
              <a:srgbClr val="C55A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26" name="Shape 1226"/>
          <p:cNvSpPr/>
          <p:nvPr/>
        </p:nvSpPr>
        <p:spPr>
          <a:xfrm flipH="1">
            <a:off x="6070600" y="4368800"/>
            <a:ext cx="2080965" cy="2078782"/>
          </a:xfrm>
          <a:prstGeom prst="line">
            <a:avLst/>
          </a:prstGeom>
          <a:ln w="19050">
            <a:solidFill>
              <a:srgbClr val="C55A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27" name="Shape 1227"/>
          <p:cNvSpPr/>
          <p:nvPr/>
        </p:nvSpPr>
        <p:spPr>
          <a:xfrm>
            <a:off x="4470399" y="2705099"/>
            <a:ext cx="5308602" cy="5308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AAAAA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 sz="1800"/>
            </a:pPr>
            <a:endParaRPr sz="3600"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sp>
        <p:nvSpPr>
          <p:cNvPr id="1228" name="Shape 1228"/>
          <p:cNvSpPr/>
          <p:nvPr/>
        </p:nvSpPr>
        <p:spPr>
          <a:xfrm>
            <a:off x="5054600" y="3340100"/>
            <a:ext cx="4102100" cy="410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29" name="Shape 1229"/>
          <p:cNvSpPr/>
          <p:nvPr/>
        </p:nvSpPr>
        <p:spPr>
          <a:xfrm>
            <a:off x="6261099" y="4546600"/>
            <a:ext cx="1663702" cy="156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55A53"/>
          </a:solidFill>
          <a:ln w="12700"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0" name="Shape 1230"/>
          <p:cNvSpPr/>
          <p:nvPr/>
        </p:nvSpPr>
        <p:spPr>
          <a:xfrm>
            <a:off x="3708400" y="1949450"/>
            <a:ext cx="6807201" cy="680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 b="1"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1" name="Shape 1231"/>
          <p:cNvSpPr/>
          <p:nvPr/>
        </p:nvSpPr>
        <p:spPr>
          <a:xfrm flipH="1" rot="8100001">
            <a:off x="3741974" y="2201555"/>
            <a:ext cx="1625601" cy="158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A4A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solidFill>
                  <a:srgbClr val="F9A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2" name="Shape 1232"/>
          <p:cNvSpPr/>
          <p:nvPr/>
        </p:nvSpPr>
        <p:spPr>
          <a:xfrm flipH="1" rot="8100000">
            <a:off x="4993849" y="3405260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584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3" name="Shape 1233"/>
          <p:cNvSpPr/>
          <p:nvPr/>
        </p:nvSpPr>
        <p:spPr>
          <a:xfrm flipH="1" rot="8100000">
            <a:off x="5549910" y="396504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E1E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4" name="Shape 1234"/>
          <p:cNvSpPr/>
          <p:nvPr/>
        </p:nvSpPr>
        <p:spPr>
          <a:xfrm flipH="1" rot="8100000">
            <a:off x="3423362" y="1796673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875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5" name="Shape 1235"/>
          <p:cNvSpPr/>
          <p:nvPr/>
        </p:nvSpPr>
        <p:spPr>
          <a:xfrm flipH="1" rot="8100000">
            <a:off x="3086922" y="1489352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87500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6" name="Shape 1236"/>
          <p:cNvSpPr/>
          <p:nvPr/>
        </p:nvSpPr>
        <p:spPr>
          <a:xfrm flipH="1" rot="13500002">
            <a:off x="8809160" y="2129525"/>
            <a:ext cx="1536701" cy="154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DF7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>
              <a:defRPr sz="1800">
                <a:solidFill>
                  <a:srgbClr val="1A0A5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7" name="Shape 1237"/>
          <p:cNvSpPr/>
          <p:nvPr/>
        </p:nvSpPr>
        <p:spPr>
          <a:xfrm flipH="1" rot="13500000">
            <a:off x="8450191" y="334175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4EE25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8" name="Shape 1238"/>
          <p:cNvSpPr/>
          <p:nvPr/>
        </p:nvSpPr>
        <p:spPr>
          <a:xfrm flipH="1" rot="13500000">
            <a:off x="8119011" y="388512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E9C5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39" name="Shape 1239"/>
          <p:cNvSpPr/>
          <p:nvPr/>
        </p:nvSpPr>
        <p:spPr>
          <a:xfrm flipH="1" rot="13500000">
            <a:off x="10007978" y="1720472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995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0" name="Shape 1240"/>
          <p:cNvSpPr/>
          <p:nvPr/>
        </p:nvSpPr>
        <p:spPr>
          <a:xfrm flipH="1" rot="13500000">
            <a:off x="10556599" y="1358632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EFCDD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1" name="Shape 1241"/>
          <p:cNvSpPr/>
          <p:nvPr/>
        </p:nvSpPr>
        <p:spPr>
          <a:xfrm flipH="1" rot="8100000">
            <a:off x="8703574" y="7187013"/>
            <a:ext cx="1384301" cy="142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8571A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solidFill>
                  <a:srgbClr val="F9A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2" name="Shape 1242"/>
          <p:cNvSpPr/>
          <p:nvPr/>
        </p:nvSpPr>
        <p:spPr>
          <a:xfrm flipH="1" rot="8100000">
            <a:off x="9683039" y="828494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79904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3" name="Shape 1243"/>
          <p:cNvSpPr/>
          <p:nvPr/>
        </p:nvSpPr>
        <p:spPr>
          <a:xfrm flipH="1" rot="8100000">
            <a:off x="10226399" y="8844729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79904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4" name="Shape 1244"/>
          <p:cNvSpPr/>
          <p:nvPr/>
        </p:nvSpPr>
        <p:spPr>
          <a:xfrm flipH="1" rot="8100000">
            <a:off x="8277651" y="6765261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EFB46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5" name="Shape 1245"/>
          <p:cNvSpPr/>
          <p:nvPr/>
        </p:nvSpPr>
        <p:spPr>
          <a:xfrm flipH="1" rot="8100000">
            <a:off x="7979311" y="638174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EFB46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6" name="Shape 1246"/>
          <p:cNvSpPr/>
          <p:nvPr/>
        </p:nvSpPr>
        <p:spPr>
          <a:xfrm flipH="1" rot="2700000">
            <a:off x="3948201" y="6941674"/>
            <a:ext cx="1638301" cy="163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CDBEF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solidFill>
                  <a:srgbClr val="F9A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7" name="Shape 1247"/>
          <p:cNvSpPr/>
          <p:nvPr/>
        </p:nvSpPr>
        <p:spPr>
          <a:xfrm flipH="1" rot="2700000">
            <a:off x="5182170" y="664569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8EBF3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8" name="Shape 1248"/>
          <p:cNvSpPr/>
          <p:nvPr/>
        </p:nvSpPr>
        <p:spPr>
          <a:xfrm flipH="1" rot="2700000">
            <a:off x="5678450" y="6305539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BF5FF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49" name="Shape 1249"/>
          <p:cNvSpPr/>
          <p:nvPr/>
        </p:nvSpPr>
        <p:spPr>
          <a:xfrm flipH="1" rot="2700000">
            <a:off x="3471983" y="8076487"/>
            <a:ext cx="749300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2AEC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50" name="Shape 1250"/>
          <p:cNvSpPr/>
          <p:nvPr/>
        </p:nvSpPr>
        <p:spPr>
          <a:xfrm flipH="1" rot="2700000">
            <a:off x="3101162" y="8616127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2AEC0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51" name="Shape 1251"/>
          <p:cNvSpPr/>
          <p:nvPr/>
        </p:nvSpPr>
        <p:spPr>
          <a:xfrm>
            <a:off x="660400" y="177800"/>
            <a:ext cx="1270000" cy="889000"/>
          </a:xfrm>
          <a:prstGeom prst="rect">
            <a:avLst/>
          </a:prstGeom>
          <a:solidFill>
            <a:srgbClr val="2C1376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252" name="Shape 1252"/>
          <p:cNvSpPr/>
          <p:nvPr/>
        </p:nvSpPr>
        <p:spPr>
          <a:xfrm>
            <a:off x="2070100" y="190500"/>
            <a:ext cx="10807700" cy="889000"/>
          </a:xfrm>
          <a:prstGeom prst="rect">
            <a:avLst/>
          </a:prstGeom>
          <a:solidFill>
            <a:srgbClr val="D9CA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600"/>
              <a:t>Desarrollar constantemente métodos de ventas</a:t>
            </a:r>
          </a:p>
        </p:txBody>
      </p:sp>
      <p:sp>
        <p:nvSpPr>
          <p:cNvPr id="1253" name="Shape 1253"/>
          <p:cNvSpPr/>
          <p:nvPr/>
        </p:nvSpPr>
        <p:spPr>
          <a:xfrm>
            <a:off x="9080532" y="2559050"/>
            <a:ext cx="1054597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>
                <a:solidFill>
                  <a:srgbClr val="B51A00"/>
                </a:solidFill>
              </a:rPr>
              <a:t>Nuevas </a:t>
            </a:r>
            <a:endParaRPr b="1">
              <a:solidFill>
                <a:srgbClr val="B51A00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B51A00"/>
                </a:solidFill>
              </a:rPr>
              <a:t>librerías</a:t>
            </a:r>
          </a:p>
        </p:txBody>
      </p:sp>
      <p:sp>
        <p:nvSpPr>
          <p:cNvPr id="1254" name="Shape 1254"/>
          <p:cNvSpPr/>
          <p:nvPr/>
        </p:nvSpPr>
        <p:spPr>
          <a:xfrm>
            <a:off x="8721794" y="7499350"/>
            <a:ext cx="1289473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200">
                <a:solidFill>
                  <a:srgbClr val="FFFC41"/>
                </a:solidFill>
              </a:rPr>
              <a:t>Vitrinas </a:t>
            </a:r>
            <a:endParaRPr b="1" sz="2200">
              <a:solidFill>
                <a:srgbClr val="FFFC41"/>
              </a:solidFill>
            </a:endParaRPr>
          </a:p>
          <a:p>
            <a:pPr lvl="0">
              <a:defRPr sz="1800"/>
            </a:pPr>
            <a:r>
              <a:rPr b="1" sz="2200">
                <a:solidFill>
                  <a:srgbClr val="FFFC41"/>
                </a:solidFill>
              </a:rPr>
              <a:t>iglesias</a:t>
            </a:r>
          </a:p>
        </p:txBody>
      </p:sp>
      <p:sp>
        <p:nvSpPr>
          <p:cNvPr id="1255" name="Shape 1255"/>
          <p:cNvSpPr/>
          <p:nvPr/>
        </p:nvSpPr>
        <p:spPr>
          <a:xfrm>
            <a:off x="3746574" y="2368550"/>
            <a:ext cx="163871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>
                <a:solidFill>
                  <a:srgbClr val="FFFFFF"/>
                </a:solidFill>
              </a:rPr>
              <a:t>Día </a:t>
            </a:r>
            <a:endParaRPr b="1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FFFFFF"/>
                </a:solidFill>
              </a:rPr>
              <a:t>mundial </a:t>
            </a:r>
            <a:endParaRPr b="1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FFFFFF"/>
                </a:solidFill>
              </a:rPr>
              <a:t>publicaciones</a:t>
            </a:r>
          </a:p>
        </p:txBody>
      </p:sp>
      <p:sp>
        <p:nvSpPr>
          <p:cNvPr id="1256" name="Shape 1256"/>
          <p:cNvSpPr/>
          <p:nvPr/>
        </p:nvSpPr>
        <p:spPr>
          <a:xfrm flipH="1" rot="13500002">
            <a:off x="9771551" y="4685201"/>
            <a:ext cx="1536701" cy="154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836FD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>
              <a:defRPr sz="1800">
                <a:solidFill>
                  <a:srgbClr val="1A0A5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57" name="Shape 1257"/>
          <p:cNvSpPr/>
          <p:nvPr/>
        </p:nvSpPr>
        <p:spPr>
          <a:xfrm flipH="1" rot="13500001">
            <a:off x="2862750" y="4748701"/>
            <a:ext cx="1536701" cy="154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324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>
              <a:defRPr sz="1800">
                <a:solidFill>
                  <a:srgbClr val="1A0A5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58" name="Shape 1258"/>
          <p:cNvSpPr/>
          <p:nvPr/>
        </p:nvSpPr>
        <p:spPr>
          <a:xfrm>
            <a:off x="2813006" y="5232400"/>
            <a:ext cx="1626097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>
                <a:solidFill>
                  <a:srgbClr val="FFFC41"/>
                </a:solidFill>
              </a:rPr>
              <a:t>Conferencias</a:t>
            </a:r>
            <a:endParaRPr b="1">
              <a:solidFill>
                <a:srgbClr val="FFFC41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FFFC41"/>
                </a:solidFill>
              </a:rPr>
              <a:t>Autores</a:t>
            </a:r>
          </a:p>
        </p:txBody>
      </p:sp>
      <p:sp>
        <p:nvSpPr>
          <p:cNvPr id="1259" name="Shape 1259"/>
          <p:cNvSpPr/>
          <p:nvPr/>
        </p:nvSpPr>
        <p:spPr>
          <a:xfrm>
            <a:off x="9798211" y="5003800"/>
            <a:ext cx="147328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>
                <a:solidFill>
                  <a:srgbClr val="FFFC41"/>
                </a:solidFill>
              </a:rPr>
              <a:t>Programas</a:t>
            </a:r>
            <a:endParaRPr b="1">
              <a:solidFill>
                <a:srgbClr val="FFFC41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FFFC41"/>
                </a:solidFill>
              </a:rPr>
              <a:t>Colportores</a:t>
            </a:r>
            <a:endParaRPr b="1">
              <a:solidFill>
                <a:srgbClr val="FFFC41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FFFC41"/>
                </a:solidFill>
              </a:rPr>
              <a:t>Iglesias</a:t>
            </a:r>
          </a:p>
        </p:txBody>
      </p:sp>
      <p:sp>
        <p:nvSpPr>
          <p:cNvPr id="1260" name="Shape 1260"/>
          <p:cNvSpPr/>
          <p:nvPr/>
        </p:nvSpPr>
        <p:spPr>
          <a:xfrm flipH="1" rot="13500001">
            <a:off x="6355250" y="1192700"/>
            <a:ext cx="1536701" cy="154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7C765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>
              <a:defRPr sz="1800">
                <a:solidFill>
                  <a:srgbClr val="1A0A5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1" name="Shape 1261"/>
          <p:cNvSpPr/>
          <p:nvPr/>
        </p:nvSpPr>
        <p:spPr>
          <a:xfrm>
            <a:off x="6375387" y="1562100"/>
            <a:ext cx="146101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/>
              <a:t>Medios</a:t>
            </a:r>
            <a:endParaRPr b="1"/>
          </a:p>
          <a:p>
            <a:pPr lvl="0">
              <a:defRPr sz="1800"/>
            </a:pPr>
            <a:r>
              <a:rPr b="1"/>
              <a:t>electrónicos</a:t>
            </a:r>
          </a:p>
        </p:txBody>
      </p:sp>
      <p:sp>
        <p:nvSpPr>
          <p:cNvPr id="1262" name="Shape 1262"/>
          <p:cNvSpPr/>
          <p:nvPr/>
        </p:nvSpPr>
        <p:spPr>
          <a:xfrm flipH="1" rot="13500000">
            <a:off x="6708385" y="2745985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D583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3" name="Shape 1263"/>
          <p:cNvSpPr/>
          <p:nvPr/>
        </p:nvSpPr>
        <p:spPr>
          <a:xfrm flipH="1" rot="13500000">
            <a:off x="9070585" y="5082785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A7FE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4" name="Shape 1264"/>
          <p:cNvSpPr/>
          <p:nvPr/>
        </p:nvSpPr>
        <p:spPr>
          <a:xfrm flipH="1" rot="13500000">
            <a:off x="4371585" y="5133585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06877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5" name="Shape 1265"/>
          <p:cNvSpPr/>
          <p:nvPr/>
        </p:nvSpPr>
        <p:spPr>
          <a:xfrm flipH="1" rot="13500000">
            <a:off x="6746485" y="7279885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392FE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6" name="Shape 1266"/>
          <p:cNvSpPr/>
          <p:nvPr/>
        </p:nvSpPr>
        <p:spPr>
          <a:xfrm flipH="1" rot="8100000">
            <a:off x="5101570" y="521587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0A1B9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7" name="Shape 1267"/>
          <p:cNvSpPr/>
          <p:nvPr/>
        </p:nvSpPr>
        <p:spPr>
          <a:xfrm flipH="1" rot="8100000">
            <a:off x="6854170" y="681607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1C9FE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8" name="Shape 1268"/>
          <p:cNvSpPr/>
          <p:nvPr/>
        </p:nvSpPr>
        <p:spPr>
          <a:xfrm flipH="1" rot="8100000">
            <a:off x="8594070" y="517777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E3FE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69" name="Shape 1269"/>
          <p:cNvSpPr/>
          <p:nvPr/>
        </p:nvSpPr>
        <p:spPr>
          <a:xfrm flipH="1" rot="8100000">
            <a:off x="6816070" y="351407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E1E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70" name="Shape 1270"/>
          <p:cNvSpPr/>
          <p:nvPr/>
        </p:nvSpPr>
        <p:spPr>
          <a:xfrm flipH="1" rot="13500000">
            <a:off x="6332292" y="7945383"/>
            <a:ext cx="1765301" cy="172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1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1" y="16796"/>
                </a:cubicBezTo>
                <a:cubicBezTo>
                  <a:pt x="-961" y="12954"/>
                  <a:pt x="-961" y="6724"/>
                  <a:pt x="2881" y="2881"/>
                </a:cubicBezTo>
                <a:cubicBezTo>
                  <a:pt x="6724" y="-961"/>
                  <a:pt x="12954" y="-961"/>
                  <a:pt x="16796" y="2881"/>
                </a:cubicBezTo>
              </a:path>
            </a:pathLst>
          </a:custGeom>
          <a:solidFill>
            <a:srgbClr val="BE38F3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>
              <a:defRPr sz="1800">
                <a:solidFill>
                  <a:srgbClr val="1A0A5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71" name="Shape 1271"/>
          <p:cNvSpPr/>
          <p:nvPr/>
        </p:nvSpPr>
        <p:spPr>
          <a:xfrm flipH="1">
            <a:off x="7112000" y="6083300"/>
            <a:ext cx="18124" cy="743744"/>
          </a:xfrm>
          <a:prstGeom prst="line">
            <a:avLst/>
          </a:prstGeom>
          <a:ln w="12700">
            <a:solidFill>
              <a:srgbClr val="7C2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2" name="Shape 1272"/>
          <p:cNvSpPr/>
          <p:nvPr/>
        </p:nvSpPr>
        <p:spPr>
          <a:xfrm>
            <a:off x="6261126" y="8553450"/>
            <a:ext cx="191820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>
                <a:solidFill>
                  <a:srgbClr val="FFFFFF"/>
                </a:solidFill>
              </a:rPr>
              <a:t>Emprendedores</a:t>
            </a:r>
            <a:endParaRPr b="1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FFFFFF"/>
                </a:solidFill>
              </a:rPr>
              <a:t>escuelas</a:t>
            </a:r>
            <a:endParaRPr b="1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>
                <a:solidFill>
                  <a:srgbClr val="FFFFFF"/>
                </a:solidFill>
              </a:rPr>
              <a:t>locales</a:t>
            </a:r>
          </a:p>
        </p:txBody>
      </p:sp>
      <p:sp>
        <p:nvSpPr>
          <p:cNvPr id="1273" name="Shape 1273"/>
          <p:cNvSpPr/>
          <p:nvPr/>
        </p:nvSpPr>
        <p:spPr>
          <a:xfrm>
            <a:off x="3930743" y="7416800"/>
            <a:ext cx="1651323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/>
              <a:t>Medios</a:t>
            </a:r>
            <a:endParaRPr b="1"/>
          </a:p>
          <a:p>
            <a:pPr lvl="0">
              <a:defRPr sz="1800"/>
            </a:pPr>
            <a:r>
              <a:rPr b="1"/>
              <a:t>comunicación</a:t>
            </a:r>
          </a:p>
        </p:txBody>
      </p:sp>
      <p:sp>
        <p:nvSpPr>
          <p:cNvPr id="1274" name="Shape 1274"/>
          <p:cNvSpPr/>
          <p:nvPr/>
        </p:nvSpPr>
        <p:spPr>
          <a:xfrm>
            <a:off x="6412489" y="4914900"/>
            <a:ext cx="143763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500">
                <a:solidFill>
                  <a:srgbClr val="FFF76B"/>
                </a:solidFill>
              </a:rPr>
              <a:t>Nuevos </a:t>
            </a:r>
            <a:endParaRPr b="1" sz="2500">
              <a:solidFill>
                <a:srgbClr val="FFF76B"/>
              </a:solidFill>
            </a:endParaRPr>
          </a:p>
          <a:p>
            <a:pPr lvl="0">
              <a:defRPr sz="1800"/>
            </a:pPr>
            <a:r>
              <a:rPr b="1" sz="2500">
                <a:solidFill>
                  <a:srgbClr val="FFF76B"/>
                </a:solidFill>
              </a:rPr>
              <a:t>métodos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8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2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38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1" grpId="1"/>
      <p:bldP build="whole" bldLvl="1" animBg="1" rev="0" advAuto="0" spid="1259" grpId="3"/>
      <p:bldP build="whole" bldLvl="1" animBg="1" rev="0" advAuto="0" spid="1254" grpId="4"/>
      <p:bldP build="whole" bldLvl="1" animBg="1" rev="0" advAuto="0" spid="1273" grpId="6"/>
      <p:bldP build="whole" bldLvl="1" animBg="1" rev="0" advAuto="0" spid="1255" grpId="8"/>
      <p:bldP build="whole" bldLvl="1" animBg="1" rev="0" advAuto="0" spid="1272" grpId="5"/>
      <p:bldP build="whole" bldLvl="1" animBg="1" rev="0" advAuto="0" spid="1253" grpId="2"/>
      <p:bldP build="whole" bldLvl="1" animBg="1" rev="0" advAuto="0" spid="1258" grpId="7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/>
          <p:nvPr/>
        </p:nvSpPr>
        <p:spPr>
          <a:xfrm>
            <a:off x="6028680" y="4367609"/>
            <a:ext cx="2080965" cy="2078783"/>
          </a:xfrm>
          <a:prstGeom prst="line">
            <a:avLst/>
          </a:prstGeom>
          <a:ln w="19050">
            <a:solidFill>
              <a:srgbClr val="C55A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7" name="Shape 1277"/>
          <p:cNvSpPr/>
          <p:nvPr/>
        </p:nvSpPr>
        <p:spPr>
          <a:xfrm flipH="1">
            <a:off x="6070600" y="4368800"/>
            <a:ext cx="2080965" cy="2078782"/>
          </a:xfrm>
          <a:prstGeom prst="line">
            <a:avLst/>
          </a:prstGeom>
          <a:ln w="19050">
            <a:solidFill>
              <a:srgbClr val="C55A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8" name="Shape 1278"/>
          <p:cNvSpPr/>
          <p:nvPr/>
        </p:nvSpPr>
        <p:spPr>
          <a:xfrm>
            <a:off x="4457699" y="2743199"/>
            <a:ext cx="5308602" cy="5308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AAAAA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 sz="1800"/>
            </a:pPr>
            <a:endParaRPr sz="3600"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sp>
        <p:nvSpPr>
          <p:cNvPr id="1279" name="Shape 1279"/>
          <p:cNvSpPr/>
          <p:nvPr/>
        </p:nvSpPr>
        <p:spPr>
          <a:xfrm>
            <a:off x="5054600" y="3340100"/>
            <a:ext cx="4102100" cy="410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0" name="Shape 1280"/>
          <p:cNvSpPr/>
          <p:nvPr/>
        </p:nvSpPr>
        <p:spPr>
          <a:xfrm>
            <a:off x="6426199" y="4711699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55A53"/>
          </a:solidFill>
          <a:ln w="12700"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1" name="Shape 1281"/>
          <p:cNvSpPr/>
          <p:nvPr/>
        </p:nvSpPr>
        <p:spPr>
          <a:xfrm>
            <a:off x="3708400" y="1987550"/>
            <a:ext cx="6807201" cy="680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2" name="Shape 1282"/>
          <p:cNvSpPr/>
          <p:nvPr/>
        </p:nvSpPr>
        <p:spPr>
          <a:xfrm>
            <a:off x="495300" y="7956550"/>
            <a:ext cx="2334007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3600"/>
              <a:t>Color Palette</a:t>
            </a:r>
          </a:p>
        </p:txBody>
      </p:sp>
      <p:sp>
        <p:nvSpPr>
          <p:cNvPr id="1283" name="Shape 1283"/>
          <p:cNvSpPr/>
          <p:nvPr/>
        </p:nvSpPr>
        <p:spPr>
          <a:xfrm flipH="1" rot="8100001">
            <a:off x="4490955" y="2782805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9A0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solidFill>
                  <a:srgbClr val="F9A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4" name="Shape 1284"/>
          <p:cNvSpPr/>
          <p:nvPr/>
        </p:nvSpPr>
        <p:spPr>
          <a:xfrm flipH="1" rot="8100000">
            <a:off x="5298649" y="3608460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E1E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5" name="Shape 1285"/>
          <p:cNvSpPr/>
          <p:nvPr/>
        </p:nvSpPr>
        <p:spPr>
          <a:xfrm flipH="1" rot="8100000">
            <a:off x="5765810" y="406664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AE1E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6" name="Shape 1286"/>
          <p:cNvSpPr/>
          <p:nvPr/>
        </p:nvSpPr>
        <p:spPr>
          <a:xfrm flipH="1" rot="8100000">
            <a:off x="4337762" y="2647573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8750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7" name="Shape 1287"/>
          <p:cNvSpPr/>
          <p:nvPr/>
        </p:nvSpPr>
        <p:spPr>
          <a:xfrm flipH="1" rot="8100000">
            <a:off x="4077522" y="2378352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87500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8" name="Shape 1288"/>
          <p:cNvSpPr/>
          <p:nvPr/>
        </p:nvSpPr>
        <p:spPr>
          <a:xfrm flipH="1" rot="13500002">
            <a:off x="8771060" y="2154925"/>
            <a:ext cx="1536701" cy="154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7C765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>
              <a:defRPr sz="1800">
                <a:solidFill>
                  <a:srgbClr val="1A0A5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89" name="Shape 1289"/>
          <p:cNvSpPr/>
          <p:nvPr/>
        </p:nvSpPr>
        <p:spPr>
          <a:xfrm flipH="1" rot="13500000">
            <a:off x="8539091" y="329095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D583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0" name="Shape 1290"/>
          <p:cNvSpPr/>
          <p:nvPr/>
        </p:nvSpPr>
        <p:spPr>
          <a:xfrm flipH="1" rot="13500000">
            <a:off x="8169811" y="382162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D583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1" name="Shape 1291"/>
          <p:cNvSpPr/>
          <p:nvPr/>
        </p:nvSpPr>
        <p:spPr>
          <a:xfrm flipH="1" rot="13500000">
            <a:off x="10185778" y="1720472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78D34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2" name="Shape 1292"/>
          <p:cNvSpPr/>
          <p:nvPr/>
        </p:nvSpPr>
        <p:spPr>
          <a:xfrm flipH="1" rot="13500000">
            <a:off x="10785199" y="1358632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78D34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3" name="Shape 1293"/>
          <p:cNvSpPr/>
          <p:nvPr/>
        </p:nvSpPr>
        <p:spPr>
          <a:xfrm flipH="1" rot="8100000">
            <a:off x="8316544" y="6608393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EDB1F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solidFill>
                  <a:srgbClr val="F9A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4" name="Shape 1294"/>
          <p:cNvSpPr/>
          <p:nvPr/>
        </p:nvSpPr>
        <p:spPr>
          <a:xfrm flipH="1" rot="8100000">
            <a:off x="9124239" y="743404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79904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5" name="Shape 1295"/>
          <p:cNvSpPr/>
          <p:nvPr/>
        </p:nvSpPr>
        <p:spPr>
          <a:xfrm flipH="1" rot="8100000">
            <a:off x="9591399" y="7892229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79904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6" name="Shape 1296"/>
          <p:cNvSpPr/>
          <p:nvPr/>
        </p:nvSpPr>
        <p:spPr>
          <a:xfrm flipH="1" rot="8100000">
            <a:off x="8163351" y="6473161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EFB46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7" name="Shape 1297"/>
          <p:cNvSpPr/>
          <p:nvPr/>
        </p:nvSpPr>
        <p:spPr>
          <a:xfrm flipH="1" rot="8100000">
            <a:off x="7903111" y="6203940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EFB46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8" name="Shape 1298"/>
          <p:cNvSpPr/>
          <p:nvPr/>
        </p:nvSpPr>
        <p:spPr>
          <a:xfrm flipH="1" rot="2700000">
            <a:off x="4508916" y="6653294"/>
            <a:ext cx="1358901" cy="135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5EEFF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solidFill>
                  <a:srgbClr val="F9A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299" name="Shape 1299"/>
          <p:cNvSpPr/>
          <p:nvPr/>
        </p:nvSpPr>
        <p:spPr>
          <a:xfrm flipH="1" rot="2700000">
            <a:off x="5334570" y="6455199"/>
            <a:ext cx="749301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BF5FF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300" name="Shape 1300"/>
          <p:cNvSpPr/>
          <p:nvPr/>
        </p:nvSpPr>
        <p:spPr>
          <a:xfrm flipH="1" rot="2700000">
            <a:off x="5792750" y="6203939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BF5FF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301" name="Shape 1301"/>
          <p:cNvSpPr/>
          <p:nvPr/>
        </p:nvSpPr>
        <p:spPr>
          <a:xfrm flipH="1" rot="2700000">
            <a:off x="4373683" y="7416087"/>
            <a:ext cx="749300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2AEC0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302" name="Shape 1302"/>
          <p:cNvSpPr/>
          <p:nvPr/>
        </p:nvSpPr>
        <p:spPr>
          <a:xfrm flipH="1" rot="2700000">
            <a:off x="4104462" y="7892227"/>
            <a:ext cx="5334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2AEC0">
              <a:alpha val="50000"/>
            </a:srgbClr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>
              <a:lnSpc>
                <a:spcPct val="130000"/>
              </a:lnSpc>
              <a:buSzPct val="100000"/>
              <a:buAutoNum type="arabicPeriod" startAt="1"/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pPr>
          </a:p>
        </p:txBody>
      </p:sp>
      <p:sp>
        <p:nvSpPr>
          <p:cNvPr id="1303" name="Shape 1303"/>
          <p:cNvSpPr/>
          <p:nvPr/>
        </p:nvSpPr>
        <p:spPr>
          <a:xfrm flipV="1">
            <a:off x="9524602" y="4343360"/>
            <a:ext cx="1411985" cy="40"/>
          </a:xfrm>
          <a:prstGeom prst="line">
            <a:avLst/>
          </a:prstGeom>
          <a:ln w="19050">
            <a:solidFill/>
            <a:miter lim="400000"/>
            <a:headEnd type="oval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4" name="Shape 1304"/>
          <p:cNvSpPr/>
          <p:nvPr/>
        </p:nvSpPr>
        <p:spPr>
          <a:xfrm flipV="1">
            <a:off x="10520469" y="5435587"/>
            <a:ext cx="232160" cy="4"/>
          </a:xfrm>
          <a:prstGeom prst="line">
            <a:avLst/>
          </a:prstGeom>
          <a:ln w="19050">
            <a:solidFill/>
            <a:miter lim="400000"/>
            <a:headEnd type="oval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5" name="Shape 1305"/>
          <p:cNvSpPr/>
          <p:nvPr/>
        </p:nvSpPr>
        <p:spPr>
          <a:xfrm>
            <a:off x="10983081" y="4032250"/>
            <a:ext cx="19177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24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2400"/>
              <a:t>Primary Colors</a:t>
            </a:r>
          </a:p>
        </p:txBody>
      </p:sp>
      <p:sp>
        <p:nvSpPr>
          <p:cNvPr id="1306" name="Shape 1306"/>
          <p:cNvSpPr/>
          <p:nvPr/>
        </p:nvSpPr>
        <p:spPr>
          <a:xfrm>
            <a:off x="10756900" y="5105400"/>
            <a:ext cx="21844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24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2400"/>
              <a:t>Secondary Colors</a:t>
            </a:r>
          </a:p>
        </p:txBody>
      </p:sp>
      <p:sp>
        <p:nvSpPr>
          <p:cNvPr id="1307" name="Shape 1307"/>
          <p:cNvSpPr/>
          <p:nvPr/>
        </p:nvSpPr>
        <p:spPr>
          <a:xfrm>
            <a:off x="505581" y="2044700"/>
            <a:ext cx="2933701" cy="505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Use these colors to sustain a coherent look.</a:t>
            </a:r>
            <a:endParaRPr sz="2400"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lvl="0" algn="l">
              <a:defRPr sz="1800"/>
            </a:pPr>
            <a:endParaRPr sz="2400"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Try to use mainly the Primary Colors</a:t>
            </a:r>
            <a:endParaRPr sz="2400"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lvl="0" algn="l">
              <a:defRPr sz="1800"/>
            </a:pPr>
            <a:endParaRPr sz="2400"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lvl="0" algn="l">
              <a:defRPr sz="1800"/>
            </a:pPr>
            <a:r>
              <a:rPr sz="2400">
                <a:latin typeface="Noteworthy Light"/>
                <a:ea typeface="Noteworthy Light"/>
                <a:cs typeface="Noteworthy Light"/>
                <a:sym typeface="Noteworthy Light"/>
              </a:rPr>
              <a:t>Secondary Colors can help you to differentiate and emphazises specific aspects</a:t>
            </a:r>
          </a:p>
        </p:txBody>
      </p:sp>
      <p:sp>
        <p:nvSpPr>
          <p:cNvPr id="1308" name="Shape 1308"/>
          <p:cNvSpPr/>
          <p:nvPr/>
        </p:nvSpPr>
        <p:spPr>
          <a:xfrm>
            <a:off x="660400" y="177800"/>
            <a:ext cx="1270000" cy="889000"/>
          </a:xfrm>
          <a:prstGeom prst="rect">
            <a:avLst/>
          </a:prstGeom>
          <a:solidFill>
            <a:srgbClr val="2C1376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309" name="Shape 1309"/>
          <p:cNvSpPr/>
          <p:nvPr/>
        </p:nvSpPr>
        <p:spPr>
          <a:xfrm>
            <a:off x="2070100" y="190500"/>
            <a:ext cx="10807700" cy="889000"/>
          </a:xfrm>
          <a:prstGeom prst="rect">
            <a:avLst/>
          </a:prstGeom>
          <a:solidFill>
            <a:srgbClr val="D9CAF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 anchor="ctr"/>
          <a:lstStyle>
            <a:lvl1pPr algn="l">
              <a:defRPr b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3600"/>
              <a:t>Desarrollar constantemente métodos de ventas</a:t>
            </a:r>
          </a:p>
        </p:txBody>
      </p:sp>
      <p:sp>
        <p:nvSpPr>
          <p:cNvPr id="1310" name="Shape 1310"/>
          <p:cNvSpPr/>
          <p:nvPr/>
        </p:nvSpPr>
        <p:spPr>
          <a:xfrm>
            <a:off x="9080532" y="2559050"/>
            <a:ext cx="1054597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/>
              <a:t>Nuevas </a:t>
            </a:r>
            <a:endParaRPr b="1"/>
          </a:p>
          <a:p>
            <a:pPr lvl="0">
              <a:defRPr sz="1800"/>
            </a:pPr>
            <a:r>
              <a:rPr b="1"/>
              <a:t>librerías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9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Shape 1312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3" name="Shape 1313"/>
          <p:cNvSpPr/>
          <p:nvPr>
            <p:ph type="title" idx="4294967295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800"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314" name="Shape 1314"/>
          <p:cNvSpPr/>
          <p:nvPr/>
        </p:nvSpPr>
        <p:spPr>
          <a:xfrm rot="20412067">
            <a:off x="3077325" y="4728592"/>
            <a:ext cx="8128001" cy="1130301"/>
          </a:xfrm>
          <a:prstGeom prst="rightArrow">
            <a:avLst>
              <a:gd name="adj1" fmla="val 59713"/>
              <a:gd name="adj2" fmla="val 74043"/>
            </a:avLst>
          </a:prstGeom>
          <a:solidFill>
            <a:srgbClr val="206DB5"/>
          </a:solidFill>
          <a:ln w="12700">
            <a:miter lim="400000"/>
          </a:ln>
        </p:spPr>
        <p:txBody>
          <a:bodyPr lIns="0" tIns="0" rIns="0" bIns="0"/>
          <a:lstStyle/>
          <a:p>
            <a:pPr lvl="0" marL="160020" algn="l">
              <a:lnSpc>
                <a:spcPct val="120000"/>
              </a:lnSpc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315" name="Shape 1315"/>
          <p:cNvSpPr/>
          <p:nvPr/>
        </p:nvSpPr>
        <p:spPr>
          <a:xfrm>
            <a:off x="7670800" y="3492500"/>
            <a:ext cx="2095500" cy="939800"/>
          </a:xfrm>
          <a:prstGeom prst="rect">
            <a:avLst/>
          </a:prstGeom>
          <a:solidFill>
            <a:srgbClr val="CBA831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200"/>
              <a:t>Keyword</a:t>
            </a:r>
          </a:p>
        </p:txBody>
      </p:sp>
      <p:sp>
        <p:nvSpPr>
          <p:cNvPr id="1316" name="Shape 1316"/>
          <p:cNvSpPr/>
          <p:nvPr/>
        </p:nvSpPr>
        <p:spPr>
          <a:xfrm>
            <a:off x="4762500" y="4533900"/>
            <a:ext cx="2095500" cy="939800"/>
          </a:xfrm>
          <a:prstGeom prst="rect">
            <a:avLst/>
          </a:prstGeom>
          <a:solidFill>
            <a:srgbClr val="CBA831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200"/>
              <a:t>Keyword</a:t>
            </a:r>
          </a:p>
        </p:txBody>
      </p:sp>
      <p:sp>
        <p:nvSpPr>
          <p:cNvPr id="1317" name="Shape 1317"/>
          <p:cNvSpPr/>
          <p:nvPr/>
        </p:nvSpPr>
        <p:spPr>
          <a:xfrm>
            <a:off x="1854200" y="5575300"/>
            <a:ext cx="2095500" cy="939800"/>
          </a:xfrm>
          <a:prstGeom prst="rect">
            <a:avLst/>
          </a:prstGeom>
          <a:solidFill>
            <a:srgbClr val="CBA831"/>
          </a:solidFill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200"/>
              <a:t>Keyword</a:t>
            </a:r>
          </a:p>
        </p:txBody>
      </p:sp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32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851400"/>
            <a:ext cx="13474700" cy="2667000"/>
          </a:xfrm>
          <a:prstGeom prst="rect">
            <a:avLst/>
          </a:prstGeom>
        </p:spPr>
      </p:pic>
      <p:sp>
        <p:nvSpPr>
          <p:cNvPr id="1321" name="Shape 1321"/>
          <p:cNvSpPr/>
          <p:nvPr>
            <p:ph type="title" idx="4294967295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800"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322" name="Shape 1322"/>
          <p:cNvSpPr/>
          <p:nvPr/>
        </p:nvSpPr>
        <p:spPr>
          <a:xfrm>
            <a:off x="460576" y="4935477"/>
            <a:ext cx="6007101" cy="322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63" y="21600"/>
                </a:moveTo>
                <a:lnTo>
                  <a:pt x="21600" y="0"/>
                </a:lnTo>
                <a:lnTo>
                  <a:pt x="0" y="21388"/>
                </a:lnTo>
                <a:lnTo>
                  <a:pt x="14563" y="21600"/>
                </a:lnTo>
                <a:close/>
              </a:path>
            </a:pathLst>
          </a:custGeom>
          <a:gradFill>
            <a:gsLst>
              <a:gs pos="0">
                <a:srgbClr val="DADADA"/>
              </a:gs>
              <a:gs pos="100000">
                <a:srgbClr val="BCBCBC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23" name="Shape 1323"/>
          <p:cNvSpPr/>
          <p:nvPr/>
        </p:nvSpPr>
        <p:spPr>
          <a:xfrm flipH="1">
            <a:off x="6464460" y="4941425"/>
            <a:ext cx="6007101" cy="322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63" y="21600"/>
                </a:moveTo>
                <a:lnTo>
                  <a:pt x="21600" y="0"/>
                </a:lnTo>
                <a:lnTo>
                  <a:pt x="0" y="21388"/>
                </a:lnTo>
                <a:lnTo>
                  <a:pt x="14563" y="21600"/>
                </a:lnTo>
                <a:close/>
              </a:path>
            </a:pathLst>
          </a:custGeom>
          <a:gradFill>
            <a:gsLst>
              <a:gs pos="0">
                <a:srgbClr val="DADADA"/>
              </a:gs>
              <a:gs pos="100000">
                <a:srgbClr val="BCBCBC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24" name="Shape 1324"/>
          <p:cNvSpPr/>
          <p:nvPr/>
        </p:nvSpPr>
        <p:spPr>
          <a:xfrm>
            <a:off x="4470400" y="4940300"/>
            <a:ext cx="3975100" cy="320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9F9F9F"/>
              </a:gs>
              <a:gs pos="100000">
                <a:srgbClr val="747474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325" name="Shape 1325"/>
          <p:cNvSpPr/>
          <p:nvPr/>
        </p:nvSpPr>
        <p:spPr>
          <a:xfrm>
            <a:off x="4470400" y="8140700"/>
            <a:ext cx="4013200" cy="342900"/>
          </a:xfrm>
          <a:prstGeom prst="rect">
            <a:avLst/>
          </a:prstGeom>
          <a:solidFill>
            <a:srgbClr val="767676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Track 2</a:t>
            </a:r>
          </a:p>
        </p:txBody>
      </p:sp>
      <p:sp>
        <p:nvSpPr>
          <p:cNvPr id="1326" name="Shape 1326"/>
          <p:cNvSpPr/>
          <p:nvPr/>
        </p:nvSpPr>
        <p:spPr>
          <a:xfrm>
            <a:off x="8458200" y="8140700"/>
            <a:ext cx="4013200" cy="342900"/>
          </a:xfrm>
          <a:prstGeom prst="rect">
            <a:avLst/>
          </a:prstGeom>
          <a:solidFill>
            <a:srgbClr val="BDBDBD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400"/>
              <a:t>Track 3</a:t>
            </a:r>
          </a:p>
        </p:txBody>
      </p:sp>
      <p:sp>
        <p:nvSpPr>
          <p:cNvPr id="1327" name="Shape 1327"/>
          <p:cNvSpPr/>
          <p:nvPr/>
        </p:nvSpPr>
        <p:spPr>
          <a:xfrm>
            <a:off x="457200" y="8140700"/>
            <a:ext cx="4013200" cy="342900"/>
          </a:xfrm>
          <a:prstGeom prst="rect">
            <a:avLst/>
          </a:prstGeom>
          <a:solidFill>
            <a:srgbClr val="BDBDBD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400"/>
              <a:t>Track 1</a:t>
            </a:r>
          </a:p>
        </p:txBody>
      </p:sp>
      <p:sp>
        <p:nvSpPr>
          <p:cNvPr id="1328" name="Shape 1328"/>
          <p:cNvSpPr/>
          <p:nvPr/>
        </p:nvSpPr>
        <p:spPr>
          <a:xfrm>
            <a:off x="6100135" y="4432300"/>
            <a:ext cx="72420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400"/>
              <a:t>Goal</a:t>
            </a:r>
          </a:p>
        </p:txBody>
      </p:sp>
      <p:grpSp>
        <p:nvGrpSpPr>
          <p:cNvPr id="1331" name="Group 1331"/>
          <p:cNvGrpSpPr/>
          <p:nvPr/>
        </p:nvGrpSpPr>
        <p:grpSpPr>
          <a:xfrm>
            <a:off x="3009899" y="6172199"/>
            <a:ext cx="1270001" cy="1384302"/>
            <a:chOff x="0" y="0"/>
            <a:chExt cx="1270000" cy="1384300"/>
          </a:xfrm>
        </p:grpSpPr>
        <p:pic>
          <p:nvPicPr>
            <p:cNvPr id="1329" name=""/>
            <p:cNvPicPr/>
            <p:nvPr/>
          </p:nvPicPr>
          <p:blipFill>
            <a:blip r:embed="rId3">
              <a:alphaModFix amt="62000"/>
              <a:extLst/>
            </a:blip>
            <a:stretch>
              <a:fillRect/>
            </a:stretch>
          </p:blipFill>
          <p:spPr>
            <a:xfrm>
              <a:off x="101600" y="1219199"/>
              <a:ext cx="1066801" cy="165102"/>
            </a:xfrm>
            <a:prstGeom prst="rect">
              <a:avLst/>
            </a:prstGeom>
            <a:effectLst/>
          </p:spPr>
        </p:pic>
        <p:sp>
          <p:nvSpPr>
            <p:cNvPr id="1330" name="Shape 1330"/>
            <p:cNvSpPr/>
            <p:nvPr/>
          </p:nvSpPr>
          <p:spPr>
            <a:xfrm>
              <a:off x="-1" y="-1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8CE8F9"/>
                </a:gs>
                <a:gs pos="100000">
                  <a:srgbClr val="08D0EE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4000"/>
                <a:t>1</a:t>
              </a:r>
            </a:p>
          </p:txBody>
        </p:sp>
      </p:grpSp>
      <p:grpSp>
        <p:nvGrpSpPr>
          <p:cNvPr id="1334" name="Group 1334"/>
          <p:cNvGrpSpPr/>
          <p:nvPr/>
        </p:nvGrpSpPr>
        <p:grpSpPr>
          <a:xfrm>
            <a:off x="8902699" y="6172199"/>
            <a:ext cx="1270001" cy="1384302"/>
            <a:chOff x="0" y="0"/>
            <a:chExt cx="1270000" cy="1384300"/>
          </a:xfrm>
        </p:grpSpPr>
        <p:pic>
          <p:nvPicPr>
            <p:cNvPr id="1332" name=""/>
            <p:cNvPicPr/>
            <p:nvPr/>
          </p:nvPicPr>
          <p:blipFill>
            <a:blip r:embed="rId4">
              <a:alphaModFix amt="62000"/>
              <a:extLst/>
            </a:blip>
            <a:stretch>
              <a:fillRect/>
            </a:stretch>
          </p:blipFill>
          <p:spPr>
            <a:xfrm>
              <a:off x="101600" y="1219199"/>
              <a:ext cx="1066801" cy="165102"/>
            </a:xfrm>
            <a:prstGeom prst="rect">
              <a:avLst/>
            </a:prstGeom>
            <a:effectLst/>
          </p:spPr>
        </p:pic>
        <p:sp>
          <p:nvSpPr>
            <p:cNvPr id="1333" name="Shape 1333"/>
            <p:cNvSpPr/>
            <p:nvPr/>
          </p:nvSpPr>
          <p:spPr>
            <a:xfrm>
              <a:off x="-1" y="-1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D7FB35"/>
                </a:gs>
                <a:gs pos="100000">
                  <a:srgbClr val="A2D846"/>
                </a:gs>
              </a:gsLst>
              <a:path path="shape">
                <a:fillToRect l="47566" t="47242" r="52433" b="52757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4000"/>
                <a:t>3</a:t>
              </a:r>
            </a:p>
          </p:txBody>
        </p:sp>
      </p:grpSp>
      <p:grpSp>
        <p:nvGrpSpPr>
          <p:cNvPr id="1337" name="Group 1337"/>
          <p:cNvGrpSpPr/>
          <p:nvPr/>
        </p:nvGrpSpPr>
        <p:grpSpPr>
          <a:xfrm>
            <a:off x="5867399" y="6172199"/>
            <a:ext cx="1270001" cy="1384302"/>
            <a:chOff x="0" y="0"/>
            <a:chExt cx="1270000" cy="1384300"/>
          </a:xfrm>
        </p:grpSpPr>
        <p:pic>
          <p:nvPicPr>
            <p:cNvPr id="1335" name=""/>
            <p:cNvPicPr/>
            <p:nvPr/>
          </p:nvPicPr>
          <p:blipFill>
            <a:blip r:embed="rId5">
              <a:alphaModFix amt="62000"/>
              <a:extLst/>
            </a:blip>
            <a:stretch>
              <a:fillRect/>
            </a:stretch>
          </p:blipFill>
          <p:spPr>
            <a:xfrm>
              <a:off x="101600" y="1219199"/>
              <a:ext cx="1066801" cy="165102"/>
            </a:xfrm>
            <a:prstGeom prst="rect">
              <a:avLst/>
            </a:prstGeom>
            <a:effectLst/>
          </p:spPr>
        </p:pic>
        <p:sp>
          <p:nvSpPr>
            <p:cNvPr id="1336" name="Shape 1336"/>
            <p:cNvSpPr/>
            <p:nvPr/>
          </p:nvSpPr>
          <p:spPr>
            <a:xfrm>
              <a:off x="-1" y="-1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FEF5DB"/>
                </a:gs>
                <a:gs pos="100000">
                  <a:srgbClr val="FFB82E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4000"/>
                <a:t>2</a:t>
              </a:r>
            </a:p>
          </p:txBody>
        </p:sp>
      </p:grpSp>
      <p:grpSp>
        <p:nvGrpSpPr>
          <p:cNvPr id="1340" name="Group 1340"/>
          <p:cNvGrpSpPr/>
          <p:nvPr/>
        </p:nvGrpSpPr>
        <p:grpSpPr>
          <a:xfrm>
            <a:off x="5892799" y="3225799"/>
            <a:ext cx="1270001" cy="1384302"/>
            <a:chOff x="0" y="0"/>
            <a:chExt cx="1270000" cy="1384300"/>
          </a:xfrm>
        </p:grpSpPr>
        <p:pic>
          <p:nvPicPr>
            <p:cNvPr id="1338" name=""/>
            <p:cNvPicPr/>
            <p:nvPr/>
          </p:nvPicPr>
          <p:blipFill>
            <a:blip r:embed="rId6">
              <a:alphaModFix amt="62000"/>
              <a:extLst/>
            </a:blip>
            <a:stretch>
              <a:fillRect/>
            </a:stretch>
          </p:blipFill>
          <p:spPr>
            <a:xfrm>
              <a:off x="101600" y="1219199"/>
              <a:ext cx="1066801" cy="165102"/>
            </a:xfrm>
            <a:prstGeom prst="rect">
              <a:avLst/>
            </a:prstGeom>
            <a:effectLst/>
          </p:spPr>
        </p:pic>
        <p:sp>
          <p:nvSpPr>
            <p:cNvPr id="1339" name="Shape 1339"/>
            <p:cNvSpPr/>
            <p:nvPr/>
          </p:nvSpPr>
          <p:spPr>
            <a:xfrm>
              <a:off x="-1" y="-1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FEF5DB"/>
                </a:gs>
                <a:gs pos="100000">
                  <a:srgbClr val="FFB82E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4000"/>
                <a:t>2</a:t>
              </a:r>
            </a:p>
          </p:txBody>
        </p:sp>
      </p:grpSp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34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775200"/>
            <a:ext cx="13474700" cy="2667000"/>
          </a:xfrm>
          <a:prstGeom prst="rect">
            <a:avLst/>
          </a:prstGeom>
        </p:spPr>
      </p:pic>
      <p:pic>
        <p:nvPicPr>
          <p:cNvPr id="1344" name=""/>
          <p:cNvPicPr/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6300787" y="6743700"/>
            <a:ext cx="5133976" cy="622301"/>
          </a:xfrm>
          <a:prstGeom prst="rect">
            <a:avLst/>
          </a:prstGeom>
        </p:spPr>
      </p:pic>
      <p:sp>
        <p:nvSpPr>
          <p:cNvPr id="1345" name="Shape 1345"/>
          <p:cNvSpPr/>
          <p:nvPr/>
        </p:nvSpPr>
        <p:spPr>
          <a:xfrm rot="18900165">
            <a:off x="7042640" y="2614510"/>
            <a:ext cx="3634497" cy="3634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1" h="20370" fill="norm" stroke="1" extrusionOk="0">
                <a:moveTo>
                  <a:pt x="16892" y="3495"/>
                </a:moveTo>
                <a:cubicBezTo>
                  <a:pt x="21557" y="8155"/>
                  <a:pt x="21557" y="15710"/>
                  <a:pt x="16892" y="20370"/>
                </a:cubicBezTo>
                <a:cubicBezTo>
                  <a:pt x="16827" y="20435"/>
                  <a:pt x="-43" y="3538"/>
                  <a:pt x="0" y="3495"/>
                </a:cubicBezTo>
                <a:cubicBezTo>
                  <a:pt x="4665" y="-1165"/>
                  <a:pt x="12228" y="-1165"/>
                  <a:pt x="16892" y="3495"/>
                </a:cubicBezTo>
                <a:close/>
              </a:path>
            </a:pathLst>
          </a:custGeom>
          <a:gradFill>
            <a:gsLst>
              <a:gs pos="0">
                <a:srgbClr val="1C79AD"/>
              </a:gs>
              <a:gs pos="42487">
                <a:srgbClr val="08D0EE">
                  <a:alpha val="72000"/>
                </a:srgbClr>
              </a:gs>
              <a:gs pos="100000">
                <a:srgbClr val="1C79AD"/>
              </a:gs>
            </a:gsLst>
            <a:lin ang="774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346" name="Shape 1346"/>
          <p:cNvSpPr/>
          <p:nvPr/>
        </p:nvSpPr>
        <p:spPr>
          <a:xfrm rot="8100166">
            <a:off x="7039360" y="3507279"/>
            <a:ext cx="3634484" cy="3634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8" h="20370" fill="norm" stroke="1" extrusionOk="0">
                <a:moveTo>
                  <a:pt x="16914" y="3495"/>
                </a:moveTo>
                <a:cubicBezTo>
                  <a:pt x="21585" y="8155"/>
                  <a:pt x="21585" y="15710"/>
                  <a:pt x="16914" y="20370"/>
                </a:cubicBezTo>
                <a:cubicBezTo>
                  <a:pt x="16849" y="20435"/>
                  <a:pt x="-15" y="3510"/>
                  <a:pt x="0" y="3495"/>
                </a:cubicBezTo>
                <a:cubicBezTo>
                  <a:pt x="4671" y="-1165"/>
                  <a:pt x="12243" y="-1165"/>
                  <a:pt x="16914" y="3495"/>
                </a:cubicBezTo>
                <a:close/>
              </a:path>
            </a:pathLst>
          </a:custGeom>
          <a:gradFill>
            <a:gsLst>
              <a:gs pos="0">
                <a:srgbClr val="A7A7A7"/>
              </a:gs>
              <a:gs pos="42487">
                <a:srgbClr val="D2D2D2"/>
              </a:gs>
              <a:gs pos="100000">
                <a:srgbClr val="B0B0B0"/>
              </a:gs>
            </a:gsLst>
            <a:lin ang="1674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347" name="Shape 1347"/>
          <p:cNvSpPr/>
          <p:nvPr/>
        </p:nvSpPr>
        <p:spPr>
          <a:xfrm>
            <a:off x="7834598" y="3727450"/>
            <a:ext cx="2055877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Your text</a:t>
            </a:r>
            <a:endParaRPr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goes here...</a:t>
            </a:r>
          </a:p>
        </p:txBody>
      </p:sp>
      <p:sp>
        <p:nvSpPr>
          <p:cNvPr id="1348" name="Shape 1348"/>
          <p:cNvSpPr/>
          <p:nvPr/>
        </p:nvSpPr>
        <p:spPr>
          <a:xfrm>
            <a:off x="7835890" y="5010150"/>
            <a:ext cx="2055877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Your text</a:t>
            </a:r>
            <a:endParaRPr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goes here...</a:t>
            </a:r>
          </a:p>
        </p:txBody>
      </p:sp>
      <p:sp>
        <p:nvSpPr>
          <p:cNvPr id="1349" name="Shape 1349"/>
          <p:cNvSpPr/>
          <p:nvPr/>
        </p:nvSpPr>
        <p:spPr>
          <a:xfrm>
            <a:off x="1714500" y="3454400"/>
            <a:ext cx="4445000" cy="698500"/>
          </a:xfrm>
          <a:prstGeom prst="rightArrow">
            <a:avLst>
              <a:gd name="adj1" fmla="val 100000"/>
              <a:gd name="adj2" fmla="val 45817"/>
            </a:avLst>
          </a:prstGeom>
          <a:solidFill>
            <a:srgbClr val="08D0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400"/>
              <a:t>Description goes here</a:t>
            </a:r>
          </a:p>
        </p:txBody>
      </p:sp>
      <p:sp>
        <p:nvSpPr>
          <p:cNvPr id="1350" name="Shape 1350"/>
          <p:cNvSpPr/>
          <p:nvPr/>
        </p:nvSpPr>
        <p:spPr>
          <a:xfrm>
            <a:off x="1714500" y="5588000"/>
            <a:ext cx="4445000" cy="698500"/>
          </a:xfrm>
          <a:prstGeom prst="rightArrow">
            <a:avLst>
              <a:gd name="adj1" fmla="val 100000"/>
              <a:gd name="adj2" fmla="val 45817"/>
            </a:avLst>
          </a:prstGeom>
          <a:solidFill>
            <a:srgbClr val="B0B0B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400"/>
              <a:t>Description goes here</a:t>
            </a:r>
          </a:p>
        </p:txBody>
      </p:sp>
      <p:pic>
        <p:nvPicPr>
          <p:cNvPr id="135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57251" y="1238249"/>
            <a:ext cx="13999634" cy="105905"/>
          </a:xfrm>
          <a:prstGeom prst="rect">
            <a:avLst/>
          </a:prstGeom>
        </p:spPr>
      </p:pic>
      <p:sp>
        <p:nvSpPr>
          <p:cNvPr id="1353" name="Shape 1353"/>
          <p:cNvSpPr/>
          <p:nvPr/>
        </p:nvSpPr>
        <p:spPr>
          <a:xfrm>
            <a:off x="1536700" y="101600"/>
            <a:ext cx="10464800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56" name="Shape 1356"/>
          <p:cNvSpPr/>
          <p:nvPr>
            <p:ph type="title"/>
          </p:nvPr>
        </p:nvSpPr>
        <p:spPr>
          <a:xfrm>
            <a:off x="1270000" y="685800"/>
            <a:ext cx="10464800" cy="16129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357" name="Shape 1357"/>
          <p:cNvSpPr/>
          <p:nvPr>
            <p:ph type="body" idx="1"/>
          </p:nvPr>
        </p:nvSpPr>
        <p:spPr>
          <a:xfrm>
            <a:off x="1270000" y="3340100"/>
            <a:ext cx="10464800" cy="5715000"/>
          </a:xfrm>
          <a:prstGeom prst="rect">
            <a:avLst/>
          </a:prstGeom>
        </p:spPr>
        <p:txBody>
          <a:bodyPr anchor="t"/>
          <a:lstStyle/>
          <a:p>
            <a:pPr lvl="0" marL="889000" indent="-571500">
              <a:spcBef>
                <a:spcPts val="2400"/>
              </a:spcBef>
              <a:buSzPct val="75000"/>
              <a:buChar char="‣"/>
              <a:defRPr sz="1800"/>
            </a:pPr>
            <a:r>
              <a:rPr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89000" indent="-571500">
              <a:spcBef>
                <a:spcPts val="2400"/>
              </a:spcBef>
              <a:buSzPct val="75000"/>
              <a:buChar char="‣"/>
              <a:defRPr sz="1800"/>
            </a:pPr>
            <a:r>
              <a:rPr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89000" indent="-571500">
              <a:spcBef>
                <a:spcPts val="2400"/>
              </a:spcBef>
              <a:buSzPct val="75000"/>
              <a:buChar char="‣"/>
              <a:defRPr sz="1800"/>
            </a:pPr>
            <a:r>
              <a:rPr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89000" indent="-571500">
              <a:spcBef>
                <a:spcPts val="2400"/>
              </a:spcBef>
              <a:buSzPct val="75000"/>
              <a:buChar char="‣"/>
              <a:defRPr sz="1800"/>
            </a:pPr>
            <a:r>
              <a:rPr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89000" indent="-571500">
              <a:spcBef>
                <a:spcPts val="2400"/>
              </a:spcBef>
              <a:buSzPct val="75000"/>
              <a:buChar char="‣"/>
              <a:defRPr sz="1800"/>
            </a:pPr>
            <a:r>
              <a:rPr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</a:p>
        </p:txBody>
      </p:sp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0" name="Shape 1360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361" name="Shape 1361"/>
          <p:cNvSpPr/>
          <p:nvPr/>
        </p:nvSpPr>
        <p:spPr>
          <a:xfrm>
            <a:off x="952500" y="2819400"/>
            <a:ext cx="5461000" cy="5715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Heading 1</a:t>
            </a:r>
          </a:p>
        </p:txBody>
      </p:sp>
      <p:sp>
        <p:nvSpPr>
          <p:cNvPr id="1362" name="Shape 1362"/>
          <p:cNvSpPr/>
          <p:nvPr/>
        </p:nvSpPr>
        <p:spPr>
          <a:xfrm>
            <a:off x="6578600" y="2819400"/>
            <a:ext cx="5461000" cy="571500"/>
          </a:xfrm>
          <a:prstGeom prst="rect">
            <a:avLst/>
          </a:prstGeom>
          <a:solidFill>
            <a:srgbClr val="08D0E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Heading 2</a:t>
            </a:r>
          </a:p>
        </p:txBody>
      </p:sp>
      <p:sp>
        <p:nvSpPr>
          <p:cNvPr id="1363" name="Shape 1363"/>
          <p:cNvSpPr/>
          <p:nvPr/>
        </p:nvSpPr>
        <p:spPr>
          <a:xfrm>
            <a:off x="952500" y="3543300"/>
            <a:ext cx="5461000" cy="5753102"/>
          </a:xfrm>
          <a:prstGeom prst="rect">
            <a:avLst/>
          </a:prstGeom>
          <a:solidFill>
            <a:srgbClr val="FFFFF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</a:p>
        </p:txBody>
      </p:sp>
      <p:sp>
        <p:nvSpPr>
          <p:cNvPr id="1364" name="Shape 1364"/>
          <p:cNvSpPr/>
          <p:nvPr/>
        </p:nvSpPr>
        <p:spPr>
          <a:xfrm>
            <a:off x="6578600" y="3543300"/>
            <a:ext cx="5461000" cy="5753102"/>
          </a:xfrm>
          <a:prstGeom prst="rect">
            <a:avLst/>
          </a:prstGeom>
          <a:solidFill>
            <a:srgbClr val="FFFFFF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-88900" y="2312379"/>
            <a:ext cx="1315720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172" fill="norm" stroke="1" extrusionOk="0">
                <a:moveTo>
                  <a:pt x="0" y="9344"/>
                </a:moveTo>
                <a:cubicBezTo>
                  <a:pt x="0" y="9344"/>
                  <a:pt x="4319" y="-6636"/>
                  <a:pt x="8132" y="3198"/>
                </a:cubicBezTo>
                <a:cubicBezTo>
                  <a:pt x="11946" y="13033"/>
                  <a:pt x="11377" y="13285"/>
                  <a:pt x="13519" y="14125"/>
                </a:cubicBezTo>
                <a:cubicBezTo>
                  <a:pt x="15662" y="14964"/>
                  <a:pt x="19682" y="4276"/>
                  <a:pt x="21600" y="5475"/>
                </a:cubicBezTo>
              </a:path>
            </a:pathLst>
          </a:custGeom>
          <a:ln w="76200">
            <a:solidFill>
              <a:srgbClr val="1A155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9" name="Shape 219"/>
          <p:cNvSpPr/>
          <p:nvPr>
            <p:ph type="title"/>
          </p:nvPr>
        </p:nvSpPr>
        <p:spPr>
          <a:xfrm>
            <a:off x="1320800" y="368300"/>
            <a:ext cx="10464800" cy="1600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b="1" sz="4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Junta del Sistema de </a:t>
            </a:r>
            <a:endParaRPr b="1" sz="4800">
              <a:solidFill>
                <a:srgbClr val="61177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48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Publicaciones de la DIA</a:t>
            </a:r>
          </a:p>
        </p:txBody>
      </p:sp>
      <p:sp>
        <p:nvSpPr>
          <p:cNvPr id="220" name="Shape 220"/>
          <p:cNvSpPr/>
          <p:nvPr/>
        </p:nvSpPr>
        <p:spPr>
          <a:xfrm>
            <a:off x="5625921" y="2489199"/>
            <a:ext cx="2397564" cy="128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FFFBB9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Presidente</a:t>
            </a:r>
            <a:endParaRPr b="1" sz="2700">
              <a:solidFill>
                <a:srgbClr val="263E0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2700">
                <a:solidFill>
                  <a:srgbClr val="263E0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DIA</a:t>
            </a:r>
          </a:p>
        </p:txBody>
      </p:sp>
      <p:sp>
        <p:nvSpPr>
          <p:cNvPr id="221" name="Shape 221"/>
          <p:cNvSpPr/>
          <p:nvPr/>
        </p:nvSpPr>
        <p:spPr>
          <a:xfrm>
            <a:off x="4711700" y="7239000"/>
            <a:ext cx="3606800" cy="508000"/>
          </a:xfrm>
          <a:prstGeom prst="roundRect">
            <a:avLst>
              <a:gd name="adj" fmla="val 37500"/>
            </a:avLst>
          </a:prstGeom>
          <a:solidFill>
            <a:srgbClr val="BE38F3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1S, 1T Uniones en inglés</a:t>
            </a:r>
          </a:p>
        </p:txBody>
      </p:sp>
      <p:sp>
        <p:nvSpPr>
          <p:cNvPr id="222" name="Shape 222"/>
          <p:cNvSpPr/>
          <p:nvPr/>
        </p:nvSpPr>
        <p:spPr>
          <a:xfrm>
            <a:off x="4686300" y="6629400"/>
            <a:ext cx="3670300" cy="533400"/>
          </a:xfrm>
          <a:prstGeom prst="roundRect">
            <a:avLst>
              <a:gd name="adj" fmla="val 35714"/>
            </a:avLst>
          </a:prstGeom>
          <a:solidFill>
            <a:srgbClr val="FFF995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1A15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1A1551"/>
                </a:solidFill>
              </a:rPr>
              <a:t>3S, 3T Uniones hispanas</a:t>
            </a:r>
          </a:p>
        </p:txBody>
      </p:sp>
      <p:sp>
        <p:nvSpPr>
          <p:cNvPr id="223" name="Shape 223"/>
          <p:cNvSpPr/>
          <p:nvPr/>
        </p:nvSpPr>
        <p:spPr>
          <a:xfrm>
            <a:off x="4699000" y="4114800"/>
            <a:ext cx="3581400" cy="469900"/>
          </a:xfrm>
          <a:prstGeom prst="roundRect">
            <a:avLst>
              <a:gd name="adj" fmla="val 40541"/>
            </a:avLst>
          </a:prstGeom>
          <a:solidFill>
            <a:srgbClr val="0061FF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Secretario - DMP DIA</a:t>
            </a:r>
          </a:p>
        </p:txBody>
      </p:sp>
      <p:sp>
        <p:nvSpPr>
          <p:cNvPr id="224" name="Shape 224"/>
          <p:cNvSpPr/>
          <p:nvPr/>
        </p:nvSpPr>
        <p:spPr>
          <a:xfrm>
            <a:off x="4724400" y="4813300"/>
            <a:ext cx="3581400" cy="508000"/>
          </a:xfrm>
          <a:prstGeom prst="roundRect">
            <a:avLst>
              <a:gd name="adj" fmla="val 37500"/>
            </a:avLst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76B"/>
                </a:solidFill>
              </a:rPr>
              <a:t>VP DIA</a:t>
            </a:r>
          </a:p>
        </p:txBody>
      </p:sp>
      <p:sp>
        <p:nvSpPr>
          <p:cNvPr id="225" name="Shape 225"/>
          <p:cNvSpPr/>
          <p:nvPr/>
        </p:nvSpPr>
        <p:spPr>
          <a:xfrm>
            <a:off x="4724400" y="5372100"/>
            <a:ext cx="3581400" cy="571500"/>
          </a:xfrm>
          <a:prstGeom prst="roundRect">
            <a:avLst>
              <a:gd name="adj" fmla="val 33333"/>
            </a:avLst>
          </a:prstGeom>
          <a:solidFill>
            <a:srgbClr val="E32400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5EC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5EC00"/>
                </a:solidFill>
              </a:rPr>
              <a:t>Presidentes CP</a:t>
            </a:r>
          </a:p>
        </p:txBody>
      </p:sp>
      <p:sp>
        <p:nvSpPr>
          <p:cNvPr id="226" name="Shape 226"/>
          <p:cNvSpPr/>
          <p:nvPr/>
        </p:nvSpPr>
        <p:spPr>
          <a:xfrm>
            <a:off x="2305391" y="3435350"/>
            <a:ext cx="660277" cy="5613400"/>
          </a:xfrm>
          <a:prstGeom prst="rect">
            <a:avLst/>
          </a:prstGeom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b="1" sz="3600"/>
              <a:t>M</a:t>
            </a:r>
            <a:endParaRPr b="1" sz="3600"/>
          </a:p>
          <a:p>
            <a:pPr lvl="0">
              <a:defRPr sz="1800"/>
            </a:pPr>
            <a:r>
              <a:rPr b="1" sz="3600"/>
              <a:t>I</a:t>
            </a:r>
            <a:endParaRPr b="1" sz="3600"/>
          </a:p>
          <a:p>
            <a:pPr lvl="0">
              <a:defRPr sz="1800"/>
            </a:pPr>
            <a:r>
              <a:rPr b="1" sz="3600"/>
              <a:t>E</a:t>
            </a:r>
            <a:endParaRPr b="1" sz="3600"/>
          </a:p>
          <a:p>
            <a:pPr lvl="0">
              <a:defRPr sz="1800"/>
            </a:pPr>
            <a:r>
              <a:rPr b="1" sz="3600"/>
              <a:t>M</a:t>
            </a:r>
            <a:endParaRPr b="1" sz="3600"/>
          </a:p>
          <a:p>
            <a:pPr lvl="0">
              <a:defRPr sz="1800"/>
            </a:pPr>
            <a:r>
              <a:rPr b="1" sz="3600"/>
              <a:t>B</a:t>
            </a:r>
            <a:endParaRPr b="1" sz="3600"/>
          </a:p>
          <a:p>
            <a:pPr lvl="0">
              <a:defRPr sz="1800"/>
            </a:pPr>
            <a:r>
              <a:rPr b="1" sz="3600"/>
              <a:t>R</a:t>
            </a:r>
            <a:endParaRPr b="1" sz="3600"/>
          </a:p>
          <a:p>
            <a:pPr lvl="0">
              <a:defRPr sz="1800"/>
            </a:pPr>
            <a:r>
              <a:rPr b="1" sz="3600"/>
              <a:t>O</a:t>
            </a:r>
            <a:endParaRPr b="1" sz="3600"/>
          </a:p>
          <a:p>
            <a:pPr lvl="0">
              <a:defRPr sz="1800"/>
            </a:pPr>
            <a:r>
              <a:rPr b="1" sz="3600"/>
              <a:t>S</a:t>
            </a:r>
            <a:endParaRPr b="1" sz="3600"/>
          </a:p>
        </p:txBody>
      </p:sp>
      <p:sp>
        <p:nvSpPr>
          <p:cNvPr id="227" name="Shape 227"/>
          <p:cNvSpPr/>
          <p:nvPr/>
        </p:nvSpPr>
        <p:spPr>
          <a:xfrm>
            <a:off x="3276600" y="2768600"/>
            <a:ext cx="2250221" cy="113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9929BD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700">
                <a:solidFill>
                  <a:srgbClr val="FFFBB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BB9"/>
                </a:solidFill>
              </a:rPr>
              <a:t>Secretario</a:t>
            </a:r>
          </a:p>
        </p:txBody>
      </p:sp>
      <p:sp>
        <p:nvSpPr>
          <p:cNvPr id="228" name="Shape 228"/>
          <p:cNvSpPr/>
          <p:nvPr/>
        </p:nvSpPr>
        <p:spPr>
          <a:xfrm>
            <a:off x="8122586" y="2768599"/>
            <a:ext cx="1917701" cy="1003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9929BD"/>
          </a:solidFill>
          <a:ln w="12700"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700">
                <a:solidFill>
                  <a:srgbClr val="FFFBB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BB9"/>
                </a:solidFill>
              </a:rPr>
              <a:t>Tesorero</a:t>
            </a:r>
          </a:p>
        </p:txBody>
      </p:sp>
      <p:sp>
        <p:nvSpPr>
          <p:cNvPr id="229" name="Shape 229"/>
          <p:cNvSpPr/>
          <p:nvPr/>
        </p:nvSpPr>
        <p:spPr>
          <a:xfrm>
            <a:off x="4724400" y="6019800"/>
            <a:ext cx="3581400" cy="546100"/>
          </a:xfrm>
          <a:prstGeom prst="roundRect">
            <a:avLst>
              <a:gd name="adj" fmla="val 34884"/>
            </a:avLst>
          </a:prstGeom>
          <a:solidFill>
            <a:srgbClr val="008CB4"/>
          </a:solidFill>
          <a:ln w="12700">
            <a:solidFill>
              <a:srgbClr val="4F7A28"/>
            </a:solidFill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76B"/>
                </a:solidFill>
              </a:rPr>
              <a:t>Presidentes Uniones</a:t>
            </a:r>
          </a:p>
        </p:txBody>
      </p:sp>
      <p:sp>
        <p:nvSpPr>
          <p:cNvPr id="230" name="Shape 230"/>
          <p:cNvSpPr/>
          <p:nvPr/>
        </p:nvSpPr>
        <p:spPr>
          <a:xfrm>
            <a:off x="4724400" y="7797800"/>
            <a:ext cx="3619500" cy="482600"/>
          </a:xfrm>
          <a:prstGeom prst="roundRect">
            <a:avLst>
              <a:gd name="adj" fmla="val 39474"/>
            </a:avLst>
          </a:prstGeom>
          <a:solidFill>
            <a:srgbClr val="FF6A00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DMP, DMI DIA</a:t>
            </a:r>
          </a:p>
        </p:txBody>
      </p:sp>
      <p:sp>
        <p:nvSpPr>
          <p:cNvPr id="231" name="Shape 231"/>
          <p:cNvSpPr/>
          <p:nvPr/>
        </p:nvSpPr>
        <p:spPr>
          <a:xfrm>
            <a:off x="4724400" y="8331200"/>
            <a:ext cx="3619500" cy="482600"/>
          </a:xfrm>
          <a:prstGeom prst="roundRect">
            <a:avLst>
              <a:gd name="adj" fmla="val 39474"/>
            </a:avLst>
          </a:prstGeom>
          <a:solidFill>
            <a:srgbClr val="74A7FE"/>
          </a:solidFill>
          <a:ln w="12700">
            <a:solidFill/>
            <a:miter lim="400000"/>
          </a:ln>
          <a:effectLst>
            <a:outerShdw sx="100000" sy="100000" kx="0" ky="0" algn="b" rotWithShape="0" blurRad="88900" dist="38100" dir="342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2000">
                <a:solidFill>
                  <a:srgbClr val="FFFC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C41"/>
                </a:solidFill>
              </a:rPr>
              <a:t>DMP Uniones</a:t>
            </a:r>
          </a:p>
        </p:txBody>
      </p:sp>
      <p:sp>
        <p:nvSpPr>
          <p:cNvPr id="232" name="Shape 232"/>
          <p:cNvSpPr/>
          <p:nvPr/>
        </p:nvSpPr>
        <p:spPr>
          <a:xfrm>
            <a:off x="292100" y="469900"/>
            <a:ext cx="1955800" cy="12065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N 02 20</a:t>
            </a:r>
          </a:p>
        </p:txBody>
      </p:sp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7" name="Shape 1367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368" name="Shape 1368"/>
          <p:cNvSpPr/>
          <p:nvPr/>
        </p:nvSpPr>
        <p:spPr>
          <a:xfrm>
            <a:off x="5574951" y="3233572"/>
            <a:ext cx="1875520" cy="41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40" marR="40640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</a:t>
            </a:r>
          </a:p>
        </p:txBody>
      </p:sp>
      <p:sp>
        <p:nvSpPr>
          <p:cNvPr id="1369" name="Shape 1369"/>
          <p:cNvSpPr/>
          <p:nvPr/>
        </p:nvSpPr>
        <p:spPr>
          <a:xfrm>
            <a:off x="393700" y="4000500"/>
            <a:ext cx="12407900" cy="4114800"/>
          </a:xfrm>
          <a:prstGeom prst="rect">
            <a:avLst/>
          </a:prstGeom>
          <a:solidFill>
            <a:srgbClr val="FFB82E"/>
          </a:solidFill>
          <a:ln w="15875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370" name="Shape 1370"/>
          <p:cNvSpPr/>
          <p:nvPr/>
        </p:nvSpPr>
        <p:spPr>
          <a:xfrm>
            <a:off x="4978400" y="2946400"/>
            <a:ext cx="2311400" cy="6311900"/>
          </a:xfrm>
          <a:prstGeom prst="rect">
            <a:avLst/>
          </a:prstGeom>
          <a:solidFill>
            <a:srgbClr val="FFFFFF">
              <a:alpha val="50000"/>
            </a:srgbClr>
          </a:solidFill>
          <a:ln w="15875">
            <a:solidFill>
              <a:srgbClr val="929292"/>
            </a:solidFill>
            <a:miter lim="400000"/>
          </a:ln>
          <a:effectLst>
            <a:reflection blurRad="0" stA="24603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1371" name="Shape 1371"/>
          <p:cNvSpPr/>
          <p:nvPr/>
        </p:nvSpPr>
        <p:spPr>
          <a:xfrm>
            <a:off x="7569200" y="2946400"/>
            <a:ext cx="2311400" cy="6311900"/>
          </a:xfrm>
          <a:prstGeom prst="rect">
            <a:avLst/>
          </a:prstGeom>
          <a:solidFill>
            <a:srgbClr val="FFFFFF">
              <a:alpha val="50000"/>
            </a:srgbClr>
          </a:solidFill>
          <a:ln w="15875">
            <a:solidFill>
              <a:srgbClr val="929292"/>
            </a:solidFill>
            <a:miter lim="400000"/>
          </a:ln>
          <a:effectLst>
            <a:reflection blurRad="0" stA="24603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1372" name="Shape 1372"/>
          <p:cNvSpPr/>
          <p:nvPr/>
        </p:nvSpPr>
        <p:spPr>
          <a:xfrm>
            <a:off x="10160000" y="2946400"/>
            <a:ext cx="2311400" cy="6311900"/>
          </a:xfrm>
          <a:prstGeom prst="rect">
            <a:avLst/>
          </a:prstGeom>
          <a:solidFill>
            <a:srgbClr val="FFFFFF">
              <a:alpha val="50000"/>
            </a:srgbClr>
          </a:solidFill>
          <a:ln w="15875">
            <a:solidFill>
              <a:srgbClr val="929292"/>
            </a:solidFill>
            <a:miter lim="400000"/>
          </a:ln>
          <a:effectLst>
            <a:reflection blurRad="0" stA="24603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1373" name="Shape 1373"/>
          <p:cNvSpPr/>
          <p:nvPr/>
        </p:nvSpPr>
        <p:spPr>
          <a:xfrm>
            <a:off x="664701" y="5778500"/>
            <a:ext cx="217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600"/>
              <a:t>Main point</a:t>
            </a:r>
          </a:p>
        </p:txBody>
      </p:sp>
      <p:sp>
        <p:nvSpPr>
          <p:cNvPr id="1374" name="Shape 1374"/>
          <p:cNvSpPr/>
          <p:nvPr/>
        </p:nvSpPr>
        <p:spPr>
          <a:xfrm>
            <a:off x="5340891" y="3073400"/>
            <a:ext cx="1582294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3000"/>
              <a:t>Heading</a:t>
            </a:r>
          </a:p>
        </p:txBody>
      </p:sp>
      <p:sp>
        <p:nvSpPr>
          <p:cNvPr id="1375" name="Shape 1375"/>
          <p:cNvSpPr/>
          <p:nvPr/>
        </p:nvSpPr>
        <p:spPr>
          <a:xfrm>
            <a:off x="7924790" y="3079750"/>
            <a:ext cx="1582294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3000"/>
              <a:t>Heading</a:t>
            </a:r>
          </a:p>
        </p:txBody>
      </p:sp>
      <p:sp>
        <p:nvSpPr>
          <p:cNvPr id="1376" name="Shape 1376"/>
          <p:cNvSpPr/>
          <p:nvPr/>
        </p:nvSpPr>
        <p:spPr>
          <a:xfrm>
            <a:off x="10528290" y="3079750"/>
            <a:ext cx="1582294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3000"/>
              <a:t>Heading</a:t>
            </a:r>
          </a:p>
        </p:txBody>
      </p:sp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9" name="Shape 1379"/>
          <p:cNvSpPr/>
          <p:nvPr/>
        </p:nvSpPr>
        <p:spPr>
          <a:xfrm>
            <a:off x="2374900" y="5219700"/>
            <a:ext cx="0" cy="863975"/>
          </a:xfrm>
          <a:prstGeom prst="line">
            <a:avLst/>
          </a:prstGeom>
          <a:ln w="15875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0" name="Shape 1380"/>
          <p:cNvSpPr/>
          <p:nvPr/>
        </p:nvSpPr>
        <p:spPr>
          <a:xfrm>
            <a:off x="10642600" y="5219699"/>
            <a:ext cx="0" cy="863976"/>
          </a:xfrm>
          <a:prstGeom prst="line">
            <a:avLst/>
          </a:prstGeom>
          <a:ln w="15875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1" name="Shape 1381"/>
          <p:cNvSpPr/>
          <p:nvPr/>
        </p:nvSpPr>
        <p:spPr>
          <a:xfrm>
            <a:off x="6502400" y="4787525"/>
            <a:ext cx="0" cy="1502763"/>
          </a:xfrm>
          <a:prstGeom prst="line">
            <a:avLst/>
          </a:prstGeom>
          <a:ln w="15875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2" name="Shape 1382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383" name="Shape 1383"/>
          <p:cNvSpPr/>
          <p:nvPr/>
        </p:nvSpPr>
        <p:spPr>
          <a:xfrm>
            <a:off x="4533900" y="3632200"/>
            <a:ext cx="3937000" cy="13970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2800"/>
              <a:t>Description</a:t>
            </a:r>
          </a:p>
        </p:txBody>
      </p:sp>
      <p:sp>
        <p:nvSpPr>
          <p:cNvPr id="1384" name="Shape 1384"/>
          <p:cNvSpPr/>
          <p:nvPr/>
        </p:nvSpPr>
        <p:spPr>
          <a:xfrm>
            <a:off x="393700" y="6057900"/>
            <a:ext cx="3937000" cy="31115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2800"/>
              <a:t>Description</a:t>
            </a:r>
          </a:p>
        </p:txBody>
      </p:sp>
      <p:sp>
        <p:nvSpPr>
          <p:cNvPr id="1385" name="Shape 1385"/>
          <p:cNvSpPr/>
          <p:nvPr/>
        </p:nvSpPr>
        <p:spPr>
          <a:xfrm>
            <a:off x="4533900" y="6057900"/>
            <a:ext cx="3937000" cy="31115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2800"/>
              <a:t>Description</a:t>
            </a:r>
          </a:p>
        </p:txBody>
      </p:sp>
      <p:sp>
        <p:nvSpPr>
          <p:cNvPr id="1386" name="Shape 1386"/>
          <p:cNvSpPr/>
          <p:nvPr/>
        </p:nvSpPr>
        <p:spPr>
          <a:xfrm>
            <a:off x="8674100" y="6057900"/>
            <a:ext cx="3937000" cy="31115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2800"/>
              <a:t>Description</a:t>
            </a:r>
          </a:p>
        </p:txBody>
      </p:sp>
      <p:sp>
        <p:nvSpPr>
          <p:cNvPr id="1387" name="Shape 1387"/>
          <p:cNvSpPr/>
          <p:nvPr/>
        </p:nvSpPr>
        <p:spPr>
          <a:xfrm>
            <a:off x="4533900" y="3009900"/>
            <a:ext cx="3937000" cy="495300"/>
          </a:xfrm>
          <a:prstGeom prst="rect">
            <a:avLst/>
          </a:prstGeom>
          <a:solidFill>
            <a:srgbClr val="08D0EE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800"/>
              <a:t>Heading</a:t>
            </a:r>
          </a:p>
        </p:txBody>
      </p:sp>
      <p:sp>
        <p:nvSpPr>
          <p:cNvPr id="1388" name="Shape 1388"/>
          <p:cNvSpPr/>
          <p:nvPr/>
        </p:nvSpPr>
        <p:spPr>
          <a:xfrm>
            <a:off x="393700" y="5435600"/>
            <a:ext cx="3937000" cy="495300"/>
          </a:xfrm>
          <a:prstGeom prst="rect">
            <a:avLst/>
          </a:prstGeom>
          <a:solidFill>
            <a:srgbClr val="08D0EE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800"/>
              <a:t>Heading</a:t>
            </a:r>
          </a:p>
        </p:txBody>
      </p:sp>
      <p:sp>
        <p:nvSpPr>
          <p:cNvPr id="1389" name="Shape 1389"/>
          <p:cNvSpPr/>
          <p:nvPr/>
        </p:nvSpPr>
        <p:spPr>
          <a:xfrm>
            <a:off x="4533900" y="5435600"/>
            <a:ext cx="3937000" cy="495300"/>
          </a:xfrm>
          <a:prstGeom prst="rect">
            <a:avLst/>
          </a:prstGeom>
          <a:solidFill>
            <a:srgbClr val="08D0EE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800"/>
              <a:t>Heading</a:t>
            </a:r>
          </a:p>
        </p:txBody>
      </p:sp>
      <p:sp>
        <p:nvSpPr>
          <p:cNvPr id="1390" name="Shape 1390"/>
          <p:cNvSpPr/>
          <p:nvPr/>
        </p:nvSpPr>
        <p:spPr>
          <a:xfrm>
            <a:off x="8674100" y="5435600"/>
            <a:ext cx="3937000" cy="495300"/>
          </a:xfrm>
          <a:prstGeom prst="rect">
            <a:avLst/>
          </a:prstGeom>
          <a:solidFill>
            <a:srgbClr val="08D0EE"/>
          </a:solidFill>
          <a:ln w="12700">
            <a:miter lim="400000"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800"/>
              <a:t>Heading</a:t>
            </a:r>
          </a:p>
        </p:txBody>
      </p:sp>
      <p:sp>
        <p:nvSpPr>
          <p:cNvPr id="1391" name="Shape 1391"/>
          <p:cNvSpPr/>
          <p:nvPr/>
        </p:nvSpPr>
        <p:spPr>
          <a:xfrm>
            <a:off x="2384781" y="5229907"/>
            <a:ext cx="8253764" cy="1"/>
          </a:xfrm>
          <a:prstGeom prst="line">
            <a:avLst/>
          </a:prstGeom>
          <a:ln w="15875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Shape 1393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4" name="Shape 1394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graphicFrame>
        <p:nvGraphicFramePr>
          <p:cNvPr id="1395" name="Chart 1395"/>
          <p:cNvGraphicFramePr/>
          <p:nvPr/>
        </p:nvGraphicFramePr>
        <p:xfrm>
          <a:off x="1333348" y="3227984"/>
          <a:ext cx="10441940" cy="546272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Shape 1397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39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902200"/>
            <a:ext cx="13474700" cy="2667000"/>
          </a:xfrm>
          <a:prstGeom prst="rect">
            <a:avLst/>
          </a:prstGeom>
        </p:spPr>
      </p:pic>
      <p:sp>
        <p:nvSpPr>
          <p:cNvPr id="1399" name="Shape 1399"/>
          <p:cNvSpPr/>
          <p:nvPr>
            <p:ph type="title" idx="4294967295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800"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400" name="Shape 1400"/>
          <p:cNvSpPr/>
          <p:nvPr/>
        </p:nvSpPr>
        <p:spPr>
          <a:xfrm>
            <a:off x="-75655" y="5332660"/>
            <a:ext cx="13080455" cy="4404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6699"/>
                </a:lnTo>
                <a:lnTo>
                  <a:pt x="0" y="0"/>
                </a:lnTo>
                <a:lnTo>
                  <a:pt x="20" y="165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E4E4E4"/>
              </a:gs>
              <a:gs pos="100000">
                <a:srgbClr val="BFBFB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01" name="Shape 1401"/>
          <p:cNvSpPr/>
          <p:nvPr/>
        </p:nvSpPr>
        <p:spPr>
          <a:xfrm>
            <a:off x="-68164" y="5626100"/>
            <a:ext cx="13174564" cy="412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  <a:lnTo>
                  <a:pt x="8" y="2360"/>
                </a:lnTo>
                <a:lnTo>
                  <a:pt x="15001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8D0EE">
                  <a:alpha val="50000"/>
                </a:srgbClr>
              </a:gs>
              <a:gs pos="100000">
                <a:srgbClr val="08D0E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1406" name="Group 1406"/>
          <p:cNvGrpSpPr/>
          <p:nvPr/>
        </p:nvGrpSpPr>
        <p:grpSpPr>
          <a:xfrm>
            <a:off x="7429499" y="7480300"/>
            <a:ext cx="1270001" cy="1384301"/>
            <a:chOff x="0" y="0"/>
            <a:chExt cx="1270000" cy="1384300"/>
          </a:xfrm>
        </p:grpSpPr>
        <p:grpSp>
          <p:nvGrpSpPr>
            <p:cNvPr id="1404" name="Group 1404"/>
            <p:cNvGrpSpPr/>
            <p:nvPr/>
          </p:nvGrpSpPr>
          <p:grpSpPr>
            <a:xfrm>
              <a:off x="-1" y="-1"/>
              <a:ext cx="1270001" cy="1384302"/>
              <a:chOff x="0" y="0"/>
              <a:chExt cx="1270000" cy="1384300"/>
            </a:xfrm>
          </p:grpSpPr>
          <p:pic>
            <p:nvPicPr>
              <p:cNvPr id="1402" name=""/>
              <p:cNvPicPr/>
              <p:nvPr/>
            </p:nvPicPr>
            <p:blipFill>
              <a:blip r:embed="rId3">
                <a:alphaModFix amt="62000"/>
                <a:extLst/>
              </a:blip>
              <a:stretch>
                <a:fillRect/>
              </a:stretch>
            </p:blipFill>
            <p:spPr>
              <a:xfrm>
                <a:off x="101600" y="1219199"/>
                <a:ext cx="1066801" cy="165102"/>
              </a:xfrm>
              <a:prstGeom prst="rect">
                <a:avLst/>
              </a:prstGeom>
              <a:effectLst/>
            </p:spPr>
          </p:pic>
          <p:sp>
            <p:nvSpPr>
              <p:cNvPr id="1403" name="Shape 1403"/>
              <p:cNvSpPr/>
              <p:nvPr/>
            </p:nvSpPr>
            <p:spPr>
              <a:xfrm>
                <a:off x="-1" y="-1"/>
                <a:ext cx="1270001" cy="127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adFill flip="none" rotWithShape="1">
                <a:gsLst>
                  <a:gs pos="0">
                    <a:srgbClr val="00EEED">
                      <a:alpha val="80000"/>
                    </a:srgbClr>
                  </a:gs>
                  <a:gs pos="100000">
                    <a:srgbClr val="08D0EE"/>
                  </a:gs>
                </a:gsLst>
                <a:path path="shape">
                  <a:fillToRect l="50000" t="50000" r="50000" b="50000"/>
                </a:path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40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sz="1800"/>
                </a:pPr>
                <a:r>
                  <a:rPr sz="4000"/>
                  <a:t>1</a:t>
                </a:r>
              </a:p>
            </p:txBody>
          </p:sp>
        </p:grpSp>
        <p:pic>
          <p:nvPicPr>
            <p:cNvPr id="1405" name=""/>
            <p:cNvPicPr/>
            <p:nvPr/>
          </p:nvPicPr>
          <p:blipFill>
            <a:blip r:embed="rId4">
              <a:alphaModFix amt="62000"/>
              <a:extLst/>
            </a:blip>
            <a:stretch>
              <a:fillRect/>
            </a:stretch>
          </p:blipFill>
          <p:spPr>
            <a:xfrm>
              <a:off x="317500" y="63499"/>
              <a:ext cx="635001" cy="228601"/>
            </a:xfrm>
            <a:prstGeom prst="rect">
              <a:avLst/>
            </a:prstGeom>
            <a:effectLst/>
          </p:spPr>
        </p:pic>
      </p:grpSp>
      <p:grpSp>
        <p:nvGrpSpPr>
          <p:cNvPr id="1411" name="Group 1411"/>
          <p:cNvGrpSpPr/>
          <p:nvPr/>
        </p:nvGrpSpPr>
        <p:grpSpPr>
          <a:xfrm>
            <a:off x="10109199" y="7480300"/>
            <a:ext cx="1270001" cy="1384301"/>
            <a:chOff x="0" y="0"/>
            <a:chExt cx="1270000" cy="1384300"/>
          </a:xfrm>
        </p:grpSpPr>
        <p:grpSp>
          <p:nvGrpSpPr>
            <p:cNvPr id="1409" name="Group 1409"/>
            <p:cNvGrpSpPr/>
            <p:nvPr/>
          </p:nvGrpSpPr>
          <p:grpSpPr>
            <a:xfrm>
              <a:off x="-1" y="-1"/>
              <a:ext cx="1270001" cy="1384302"/>
              <a:chOff x="0" y="0"/>
              <a:chExt cx="1270000" cy="1384300"/>
            </a:xfrm>
          </p:grpSpPr>
          <p:pic>
            <p:nvPicPr>
              <p:cNvPr id="1407" name=""/>
              <p:cNvPicPr/>
              <p:nvPr/>
            </p:nvPicPr>
            <p:blipFill>
              <a:blip r:embed="rId5">
                <a:alphaModFix amt="62000"/>
                <a:extLst/>
              </a:blip>
              <a:stretch>
                <a:fillRect/>
              </a:stretch>
            </p:blipFill>
            <p:spPr>
              <a:xfrm>
                <a:off x="101600" y="1219199"/>
                <a:ext cx="1066801" cy="165102"/>
              </a:xfrm>
              <a:prstGeom prst="rect">
                <a:avLst/>
              </a:prstGeom>
              <a:effectLst/>
            </p:spPr>
          </p:pic>
          <p:sp>
            <p:nvSpPr>
              <p:cNvPr id="1408" name="Shape 1408"/>
              <p:cNvSpPr/>
              <p:nvPr/>
            </p:nvSpPr>
            <p:spPr>
              <a:xfrm>
                <a:off x="-1" y="-1"/>
                <a:ext cx="1270001" cy="127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adFill flip="none" rotWithShape="1">
                <a:gsLst>
                  <a:gs pos="0">
                    <a:srgbClr val="E7E9ED"/>
                  </a:gs>
                  <a:gs pos="100000">
                    <a:srgbClr val="BBBBBB"/>
                  </a:gs>
                </a:gsLst>
                <a:path path="shape">
                  <a:fillToRect l="50000" t="50000" r="50000" b="50000"/>
                </a:path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40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sz="1800"/>
                </a:pPr>
                <a:r>
                  <a:rPr sz="4000"/>
                  <a:t>2</a:t>
                </a:r>
              </a:p>
            </p:txBody>
          </p:sp>
        </p:grpSp>
        <p:pic>
          <p:nvPicPr>
            <p:cNvPr id="1410" name=""/>
            <p:cNvPicPr/>
            <p:nvPr/>
          </p:nvPicPr>
          <p:blipFill>
            <a:blip r:embed="rId6">
              <a:alphaModFix amt="62000"/>
              <a:extLst/>
            </a:blip>
            <a:stretch>
              <a:fillRect/>
            </a:stretch>
          </p:blipFill>
          <p:spPr>
            <a:xfrm>
              <a:off x="317500" y="38099"/>
              <a:ext cx="635001" cy="228601"/>
            </a:xfrm>
            <a:prstGeom prst="rect">
              <a:avLst/>
            </a:prstGeom>
            <a:effectLst/>
          </p:spPr>
        </p:pic>
      </p:grpSp>
      <p:sp>
        <p:nvSpPr>
          <p:cNvPr id="1412" name="Shape 1412"/>
          <p:cNvSpPr/>
          <p:nvPr/>
        </p:nvSpPr>
        <p:spPr>
          <a:xfrm>
            <a:off x="10275845" y="5124450"/>
            <a:ext cx="2507362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r">
              <a:defRPr sz="1800"/>
            </a:pPr>
            <a:r>
              <a:rPr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Text goes here</a:t>
            </a:r>
            <a:endParaRPr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r">
              <a:defRPr sz="1800"/>
            </a:pPr>
            <a:r>
              <a:rPr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Text goes here</a:t>
            </a:r>
            <a:endParaRPr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r">
              <a:defRPr sz="1800"/>
            </a:pPr>
            <a:r>
              <a:rPr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Text goes here</a:t>
            </a:r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Shape 1414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41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851400"/>
            <a:ext cx="13474700" cy="2667000"/>
          </a:xfrm>
          <a:prstGeom prst="rect">
            <a:avLst/>
          </a:prstGeom>
        </p:spPr>
      </p:pic>
      <p:sp>
        <p:nvSpPr>
          <p:cNvPr id="1416" name="Shape 1416"/>
          <p:cNvSpPr/>
          <p:nvPr>
            <p:ph type="title" idx="4294967295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800"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grpSp>
        <p:nvGrpSpPr>
          <p:cNvPr id="1420" name="Group 1420"/>
          <p:cNvGrpSpPr/>
          <p:nvPr/>
        </p:nvGrpSpPr>
        <p:grpSpPr>
          <a:xfrm>
            <a:off x="2311400" y="3174985"/>
            <a:ext cx="8184168" cy="5702316"/>
            <a:chOff x="0" y="0"/>
            <a:chExt cx="8184167" cy="5702314"/>
          </a:xfrm>
        </p:grpSpPr>
        <p:sp>
          <p:nvSpPr>
            <p:cNvPr id="1417" name="Shape 1417"/>
            <p:cNvSpPr/>
            <p:nvPr/>
          </p:nvSpPr>
          <p:spPr>
            <a:xfrm flipH="1">
              <a:off x="4063999" y="3276614"/>
              <a:ext cx="4102101" cy="24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77" y="16285"/>
                  </a:moveTo>
                  <a:lnTo>
                    <a:pt x="21600" y="21600"/>
                  </a:lnTo>
                  <a:lnTo>
                    <a:pt x="0" y="4222"/>
                  </a:lnTo>
                  <a:lnTo>
                    <a:pt x="45" y="0"/>
                  </a:lnTo>
                  <a:lnTo>
                    <a:pt x="21577" y="16285"/>
                  </a:lnTo>
                  <a:close/>
                </a:path>
              </a:pathLst>
            </a:custGeom>
            <a:solidFill>
              <a:srgbClr val="BFC0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418" name="Shape 1418"/>
            <p:cNvSpPr/>
            <p:nvPr/>
          </p:nvSpPr>
          <p:spPr>
            <a:xfrm>
              <a:off x="0" y="3276614"/>
              <a:ext cx="4076700" cy="24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77" y="16285"/>
                  </a:moveTo>
                  <a:lnTo>
                    <a:pt x="21600" y="21600"/>
                  </a:lnTo>
                  <a:lnTo>
                    <a:pt x="0" y="4222"/>
                  </a:lnTo>
                  <a:lnTo>
                    <a:pt x="45" y="0"/>
                  </a:lnTo>
                  <a:lnTo>
                    <a:pt x="21577" y="16285"/>
                  </a:lnTo>
                  <a:close/>
                </a:path>
              </a:pathLst>
            </a:custGeom>
            <a:solidFill>
              <a:srgbClr val="E4E4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419" name="Shape 1419"/>
            <p:cNvSpPr/>
            <p:nvPr/>
          </p:nvSpPr>
          <p:spPr>
            <a:xfrm>
              <a:off x="5367" y="0"/>
              <a:ext cx="8178801" cy="5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27" y="0"/>
                  </a:moveTo>
                  <a:lnTo>
                    <a:pt x="6658" y="13917"/>
                  </a:lnTo>
                  <a:lnTo>
                    <a:pt x="0" y="13854"/>
                  </a:lnTo>
                  <a:lnTo>
                    <a:pt x="10741" y="21600"/>
                  </a:lnTo>
                  <a:lnTo>
                    <a:pt x="21600" y="13854"/>
                  </a:lnTo>
                  <a:lnTo>
                    <a:pt x="14942" y="13854"/>
                  </a:lnTo>
                  <a:lnTo>
                    <a:pt x="11533" y="0"/>
                  </a:lnTo>
                  <a:lnTo>
                    <a:pt x="100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F00"/>
                </a:gs>
                <a:gs pos="100000">
                  <a:srgbClr val="FFB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1421" name="Shape 1421"/>
          <p:cNvSpPr/>
          <p:nvPr/>
        </p:nvSpPr>
        <p:spPr>
          <a:xfrm flipV="1">
            <a:off x="6832600" y="3187689"/>
            <a:ext cx="1908782" cy="1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2" name="Shape 1422"/>
          <p:cNvSpPr/>
          <p:nvPr/>
        </p:nvSpPr>
        <p:spPr>
          <a:xfrm flipV="1">
            <a:off x="3606800" y="4216400"/>
            <a:ext cx="1908782" cy="1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3" name="Shape 1423"/>
          <p:cNvSpPr/>
          <p:nvPr/>
        </p:nvSpPr>
        <p:spPr>
          <a:xfrm flipV="1">
            <a:off x="7658100" y="5448300"/>
            <a:ext cx="1908782" cy="1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4" name="Shape 1424"/>
          <p:cNvSpPr/>
          <p:nvPr/>
        </p:nvSpPr>
        <p:spPr>
          <a:xfrm>
            <a:off x="8765826" y="2901950"/>
            <a:ext cx="77762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1425" name="Shape 1425"/>
          <p:cNvSpPr/>
          <p:nvPr/>
        </p:nvSpPr>
        <p:spPr>
          <a:xfrm>
            <a:off x="9613895" y="5175250"/>
            <a:ext cx="77762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sp>
        <p:nvSpPr>
          <p:cNvPr id="1426" name="Shape 1426"/>
          <p:cNvSpPr/>
          <p:nvPr/>
        </p:nvSpPr>
        <p:spPr>
          <a:xfrm>
            <a:off x="2793995" y="3943350"/>
            <a:ext cx="77762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9" name="Shape 1429"/>
          <p:cNvSpPr/>
          <p:nvPr/>
        </p:nvSpPr>
        <p:spPr>
          <a:xfrm>
            <a:off x="6705600" y="3314700"/>
            <a:ext cx="5029201" cy="5080000"/>
          </a:xfrm>
          <a:prstGeom prst="rightArrow">
            <a:avLst>
              <a:gd name="adj1" fmla="val 99271"/>
              <a:gd name="adj2" fmla="val 0"/>
            </a:avLst>
          </a:prstGeom>
          <a:gradFill>
            <a:gsLst>
              <a:gs pos="0">
                <a:srgbClr val="FFFFFF"/>
              </a:gs>
              <a:gs pos="100000">
                <a:srgbClr val="08D0EE">
                  <a:alpha val="25000"/>
                </a:srgbClr>
              </a:gs>
            </a:gsLst>
            <a:lin ang="5400000"/>
          </a:gra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/>
          <a:lstStyle/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19050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</a:p>
        </p:txBody>
      </p:sp>
      <p:sp>
        <p:nvSpPr>
          <p:cNvPr id="1430" name="Shape 1430"/>
          <p:cNvSpPr/>
          <p:nvPr/>
        </p:nvSpPr>
        <p:spPr>
          <a:xfrm>
            <a:off x="6705600" y="3314700"/>
            <a:ext cx="5029201" cy="584200"/>
          </a:xfrm>
          <a:prstGeom prst="rect">
            <a:avLst/>
          </a:prstGeom>
          <a:solidFill>
            <a:srgbClr val="08D0EE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Heading 2</a:t>
            </a:r>
          </a:p>
        </p:txBody>
      </p:sp>
      <p:sp>
        <p:nvSpPr>
          <p:cNvPr id="1431" name="Shape 1431"/>
          <p:cNvSpPr/>
          <p:nvPr>
            <p:ph type="title"/>
          </p:nvPr>
        </p:nvSpPr>
        <p:spPr>
          <a:xfrm>
            <a:off x="1270000" y="685800"/>
            <a:ext cx="10464800" cy="16129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432" name="Shape 1432"/>
          <p:cNvSpPr/>
          <p:nvPr/>
        </p:nvSpPr>
        <p:spPr>
          <a:xfrm>
            <a:off x="1282700" y="3314700"/>
            <a:ext cx="5638800" cy="5080000"/>
          </a:xfrm>
          <a:prstGeom prst="rightArrow">
            <a:avLst>
              <a:gd name="adj1" fmla="val 100000"/>
              <a:gd name="adj2" fmla="val 8585"/>
            </a:avLst>
          </a:prstGeom>
          <a:gradFill>
            <a:gsLst>
              <a:gs pos="0">
                <a:srgbClr val="FFFFFF"/>
              </a:gs>
              <a:gs pos="100000">
                <a:srgbClr val="E9E9E9"/>
              </a:gs>
            </a:gsLst>
            <a:lin ang="5400000"/>
          </a:gra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5100" tIns="165100" rIns="165100" bIns="165100"/>
          <a:lstStyle/>
          <a:p>
            <a:pPr lvl="0" algn="l">
              <a:lnSpc>
                <a:spcPct val="150000"/>
              </a:lnSpc>
              <a:buSzPct val="75000"/>
              <a:buChar char="‣"/>
              <a:defRPr sz="1800"/>
            </a:pP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lnSpc>
                <a:spcPct val="150000"/>
              </a:lnSpc>
              <a:buSzPct val="75000"/>
              <a:buChar char="‣"/>
              <a:defRPr sz="1800"/>
            </a:pP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lnSpc>
                <a:spcPct val="150000"/>
              </a:lnSpc>
              <a:buSzPct val="75000"/>
              <a:buChar char="‣"/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</a:p>
        </p:txBody>
      </p:sp>
      <p:sp>
        <p:nvSpPr>
          <p:cNvPr id="1433" name="Shape 1433"/>
          <p:cNvSpPr/>
          <p:nvPr/>
        </p:nvSpPr>
        <p:spPr>
          <a:xfrm>
            <a:off x="1278465" y="3314700"/>
            <a:ext cx="5304369" cy="588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" y="0"/>
                </a:moveTo>
                <a:lnTo>
                  <a:pt x="21186" y="0"/>
                </a:lnTo>
                <a:lnTo>
                  <a:pt x="21600" y="21600"/>
                </a:lnTo>
                <a:lnTo>
                  <a:pt x="0" y="21600"/>
                </a:lnTo>
                <a:lnTo>
                  <a:pt x="17" y="0"/>
                </a:lnTo>
                <a:close/>
              </a:path>
            </a:pathLst>
          </a:cu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Heading 1</a:t>
            </a:r>
          </a:p>
        </p:txBody>
      </p:sp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Shape 1435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43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851400"/>
            <a:ext cx="13474700" cy="2667000"/>
          </a:xfrm>
          <a:prstGeom prst="rect">
            <a:avLst/>
          </a:prstGeom>
        </p:spPr>
      </p:pic>
      <p:sp>
        <p:nvSpPr>
          <p:cNvPr id="1437" name="Shape 1437"/>
          <p:cNvSpPr/>
          <p:nvPr>
            <p:ph type="title" idx="4294967295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800"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sp>
        <p:nvSpPr>
          <p:cNvPr id="1438" name="Shape 1438"/>
          <p:cNvSpPr/>
          <p:nvPr/>
        </p:nvSpPr>
        <p:spPr>
          <a:xfrm>
            <a:off x="460576" y="4935477"/>
            <a:ext cx="6007101" cy="322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63" y="21600"/>
                </a:moveTo>
                <a:lnTo>
                  <a:pt x="21600" y="0"/>
                </a:lnTo>
                <a:lnTo>
                  <a:pt x="0" y="21388"/>
                </a:lnTo>
                <a:lnTo>
                  <a:pt x="14563" y="21600"/>
                </a:lnTo>
                <a:close/>
              </a:path>
            </a:pathLst>
          </a:custGeom>
          <a:gradFill>
            <a:gsLst>
              <a:gs pos="0">
                <a:srgbClr val="DADADA"/>
              </a:gs>
              <a:gs pos="100000">
                <a:srgbClr val="BCBCBC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39" name="Shape 1439"/>
          <p:cNvSpPr/>
          <p:nvPr/>
        </p:nvSpPr>
        <p:spPr>
          <a:xfrm flipH="1">
            <a:off x="6464460" y="4941425"/>
            <a:ext cx="6007101" cy="322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63" y="21600"/>
                </a:moveTo>
                <a:lnTo>
                  <a:pt x="21600" y="0"/>
                </a:lnTo>
                <a:lnTo>
                  <a:pt x="0" y="21388"/>
                </a:lnTo>
                <a:lnTo>
                  <a:pt x="14563" y="21600"/>
                </a:lnTo>
                <a:close/>
              </a:path>
            </a:pathLst>
          </a:custGeom>
          <a:gradFill>
            <a:gsLst>
              <a:gs pos="0">
                <a:srgbClr val="DADADA"/>
              </a:gs>
              <a:gs pos="100000">
                <a:srgbClr val="BCBCBC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40" name="Shape 1440"/>
          <p:cNvSpPr/>
          <p:nvPr/>
        </p:nvSpPr>
        <p:spPr>
          <a:xfrm>
            <a:off x="4470400" y="4940300"/>
            <a:ext cx="3975100" cy="320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9F9F9F"/>
              </a:gs>
              <a:gs pos="100000">
                <a:srgbClr val="747474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441" name="Shape 1441"/>
          <p:cNvSpPr/>
          <p:nvPr/>
        </p:nvSpPr>
        <p:spPr>
          <a:xfrm>
            <a:off x="4470400" y="8140700"/>
            <a:ext cx="4013200" cy="342900"/>
          </a:xfrm>
          <a:prstGeom prst="rect">
            <a:avLst/>
          </a:prstGeom>
          <a:solidFill>
            <a:srgbClr val="767676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Track 2</a:t>
            </a:r>
          </a:p>
        </p:txBody>
      </p:sp>
      <p:sp>
        <p:nvSpPr>
          <p:cNvPr id="1442" name="Shape 1442"/>
          <p:cNvSpPr/>
          <p:nvPr/>
        </p:nvSpPr>
        <p:spPr>
          <a:xfrm>
            <a:off x="8458200" y="8140700"/>
            <a:ext cx="4013200" cy="342900"/>
          </a:xfrm>
          <a:prstGeom prst="rect">
            <a:avLst/>
          </a:prstGeom>
          <a:solidFill>
            <a:srgbClr val="BDBDBD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400"/>
              <a:t>Track 3</a:t>
            </a:r>
          </a:p>
        </p:txBody>
      </p:sp>
      <p:sp>
        <p:nvSpPr>
          <p:cNvPr id="1443" name="Shape 1443"/>
          <p:cNvSpPr/>
          <p:nvPr/>
        </p:nvSpPr>
        <p:spPr>
          <a:xfrm>
            <a:off x="457200" y="8140700"/>
            <a:ext cx="4013200" cy="342900"/>
          </a:xfrm>
          <a:prstGeom prst="rect">
            <a:avLst/>
          </a:prstGeom>
          <a:solidFill>
            <a:srgbClr val="BDBDBD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400"/>
              <a:t>Track 1</a:t>
            </a:r>
          </a:p>
        </p:txBody>
      </p:sp>
      <p:sp>
        <p:nvSpPr>
          <p:cNvPr id="1444" name="Shape 1444"/>
          <p:cNvSpPr/>
          <p:nvPr/>
        </p:nvSpPr>
        <p:spPr>
          <a:xfrm>
            <a:off x="6100135" y="4432300"/>
            <a:ext cx="72420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400"/>
              <a:t>Goal</a:t>
            </a:r>
          </a:p>
        </p:txBody>
      </p:sp>
      <p:grpSp>
        <p:nvGrpSpPr>
          <p:cNvPr id="1447" name="Group 1447"/>
          <p:cNvGrpSpPr/>
          <p:nvPr/>
        </p:nvGrpSpPr>
        <p:grpSpPr>
          <a:xfrm>
            <a:off x="2832099" y="6172199"/>
            <a:ext cx="1270001" cy="1384302"/>
            <a:chOff x="0" y="0"/>
            <a:chExt cx="1270000" cy="1384300"/>
          </a:xfrm>
        </p:grpSpPr>
        <p:pic>
          <p:nvPicPr>
            <p:cNvPr id="1445" name=""/>
            <p:cNvPicPr/>
            <p:nvPr/>
          </p:nvPicPr>
          <p:blipFill>
            <a:blip r:embed="rId3">
              <a:alphaModFix amt="62000"/>
              <a:extLst/>
            </a:blip>
            <a:stretch>
              <a:fillRect/>
            </a:stretch>
          </p:blipFill>
          <p:spPr>
            <a:xfrm>
              <a:off x="101600" y="1219199"/>
              <a:ext cx="1066801" cy="165102"/>
            </a:xfrm>
            <a:prstGeom prst="rect">
              <a:avLst/>
            </a:prstGeom>
            <a:effectLst/>
          </p:spPr>
        </p:pic>
        <p:sp>
          <p:nvSpPr>
            <p:cNvPr id="1446" name="Shape 1446"/>
            <p:cNvSpPr/>
            <p:nvPr/>
          </p:nvSpPr>
          <p:spPr>
            <a:xfrm>
              <a:off x="-1" y="-1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8CE8F9"/>
                </a:gs>
                <a:gs pos="100000">
                  <a:srgbClr val="08D0EE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4000"/>
                <a:t>1</a:t>
              </a:r>
            </a:p>
          </p:txBody>
        </p:sp>
      </p:grpSp>
      <p:grpSp>
        <p:nvGrpSpPr>
          <p:cNvPr id="1450" name="Group 1450"/>
          <p:cNvGrpSpPr/>
          <p:nvPr/>
        </p:nvGrpSpPr>
        <p:grpSpPr>
          <a:xfrm>
            <a:off x="8902699" y="6172199"/>
            <a:ext cx="1270001" cy="1384302"/>
            <a:chOff x="0" y="0"/>
            <a:chExt cx="1270000" cy="1384300"/>
          </a:xfrm>
        </p:grpSpPr>
        <p:pic>
          <p:nvPicPr>
            <p:cNvPr id="1448" name=""/>
            <p:cNvPicPr/>
            <p:nvPr/>
          </p:nvPicPr>
          <p:blipFill>
            <a:blip r:embed="rId4">
              <a:alphaModFix amt="62000"/>
              <a:extLst/>
            </a:blip>
            <a:stretch>
              <a:fillRect/>
            </a:stretch>
          </p:blipFill>
          <p:spPr>
            <a:xfrm>
              <a:off x="101600" y="1219199"/>
              <a:ext cx="1066801" cy="165102"/>
            </a:xfrm>
            <a:prstGeom prst="rect">
              <a:avLst/>
            </a:prstGeom>
            <a:effectLst/>
          </p:spPr>
        </p:pic>
        <p:sp>
          <p:nvSpPr>
            <p:cNvPr id="1449" name="Shape 1449"/>
            <p:cNvSpPr/>
            <p:nvPr/>
          </p:nvSpPr>
          <p:spPr>
            <a:xfrm>
              <a:off x="-1" y="-1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D7FB35"/>
                </a:gs>
                <a:gs pos="100000">
                  <a:srgbClr val="A2D846"/>
                </a:gs>
              </a:gsLst>
              <a:path path="shape">
                <a:fillToRect l="47566" t="47242" r="52433" b="52757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4000"/>
                <a:t>3</a:t>
              </a:r>
            </a:p>
          </p:txBody>
        </p:sp>
      </p:grpSp>
      <p:grpSp>
        <p:nvGrpSpPr>
          <p:cNvPr id="1453" name="Group 1453"/>
          <p:cNvGrpSpPr/>
          <p:nvPr/>
        </p:nvGrpSpPr>
        <p:grpSpPr>
          <a:xfrm>
            <a:off x="5867399" y="6172199"/>
            <a:ext cx="1270001" cy="1384302"/>
            <a:chOff x="0" y="0"/>
            <a:chExt cx="1270000" cy="1384300"/>
          </a:xfrm>
        </p:grpSpPr>
        <p:pic>
          <p:nvPicPr>
            <p:cNvPr id="1451" name=""/>
            <p:cNvPicPr/>
            <p:nvPr/>
          </p:nvPicPr>
          <p:blipFill>
            <a:blip r:embed="rId5">
              <a:alphaModFix amt="62000"/>
              <a:extLst/>
            </a:blip>
            <a:stretch>
              <a:fillRect/>
            </a:stretch>
          </p:blipFill>
          <p:spPr>
            <a:xfrm>
              <a:off x="101600" y="1219199"/>
              <a:ext cx="1066801" cy="165102"/>
            </a:xfrm>
            <a:prstGeom prst="rect">
              <a:avLst/>
            </a:prstGeom>
            <a:effectLst/>
          </p:spPr>
        </p:pic>
        <p:sp>
          <p:nvSpPr>
            <p:cNvPr id="1452" name="Shape 1452"/>
            <p:cNvSpPr/>
            <p:nvPr/>
          </p:nvSpPr>
          <p:spPr>
            <a:xfrm>
              <a:off x="-1" y="-1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FEF5DB"/>
                </a:gs>
                <a:gs pos="100000">
                  <a:srgbClr val="FFB82E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4000"/>
                <a:t>2</a:t>
              </a:r>
            </a:p>
          </p:txBody>
        </p:sp>
      </p:grpSp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/>
          <p:nvPr/>
        </p:nvSpPr>
        <p:spPr>
          <a:xfrm>
            <a:off x="1333499" y="2273300"/>
            <a:ext cx="10384410" cy="130"/>
          </a:xfrm>
          <a:prstGeom prst="line">
            <a:avLst/>
          </a:prstGeom>
          <a:ln w="12700">
            <a:solidFill>
              <a:srgbClr val="444444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56" name="Shape 1456"/>
          <p:cNvSpPr/>
          <p:nvPr>
            <p:ph type="title"/>
          </p:nvPr>
        </p:nvSpPr>
        <p:spPr>
          <a:xfrm>
            <a:off x="1270000" y="698500"/>
            <a:ext cx="10464800" cy="16002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800"/>
              <a:t>Brief and precise heading</a:t>
            </a:r>
          </a:p>
        </p:txBody>
      </p:sp>
      <p:pic>
        <p:nvPicPr>
          <p:cNvPr id="145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700" y="4851400"/>
            <a:ext cx="13474700" cy="2667000"/>
          </a:xfrm>
          <a:prstGeom prst="rect">
            <a:avLst/>
          </a:prstGeom>
        </p:spPr>
      </p:pic>
      <p:sp>
        <p:nvSpPr>
          <p:cNvPr id="1458" name="Shape 1458"/>
          <p:cNvSpPr/>
          <p:nvPr/>
        </p:nvSpPr>
        <p:spPr>
          <a:xfrm>
            <a:off x="4165600" y="5867400"/>
            <a:ext cx="4876800" cy="232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1D91EE"/>
          </a:solidFill>
          <a:ln w="15875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459" name="Shape 1459"/>
          <p:cNvSpPr/>
          <p:nvPr/>
        </p:nvSpPr>
        <p:spPr>
          <a:xfrm rot="10800000">
            <a:off x="4165600" y="3517900"/>
            <a:ext cx="4876800" cy="232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8D0EE">
              <a:alpha val="25000"/>
            </a:srgbClr>
          </a:solidFill>
          <a:ln w="15875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460" name="Shape 1460"/>
          <p:cNvSpPr/>
          <p:nvPr/>
        </p:nvSpPr>
        <p:spPr>
          <a:xfrm rot="5400000">
            <a:off x="3035300" y="4635500"/>
            <a:ext cx="4699000" cy="2438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13B7EE"/>
          </a:solidFill>
          <a:ln w="15875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461" name="Shape 1461"/>
          <p:cNvSpPr/>
          <p:nvPr/>
        </p:nvSpPr>
        <p:spPr>
          <a:xfrm rot="16200000">
            <a:off x="5473700" y="4635500"/>
            <a:ext cx="4699000" cy="2438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8D0EE"/>
          </a:solidFill>
          <a:ln w="15875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462" name="Shape 1462"/>
          <p:cNvSpPr/>
          <p:nvPr/>
        </p:nvSpPr>
        <p:spPr>
          <a:xfrm>
            <a:off x="5587565" y="3835400"/>
            <a:ext cx="2028749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400"/>
              <a:t>Text goes here</a:t>
            </a:r>
          </a:p>
        </p:txBody>
      </p:sp>
      <p:sp>
        <p:nvSpPr>
          <p:cNvPr id="1463" name="Shape 1463"/>
          <p:cNvSpPr/>
          <p:nvPr/>
        </p:nvSpPr>
        <p:spPr>
          <a:xfrm>
            <a:off x="5587989" y="7181850"/>
            <a:ext cx="2028749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Text goes here</a:t>
            </a:r>
          </a:p>
        </p:txBody>
      </p:sp>
      <p:sp>
        <p:nvSpPr>
          <p:cNvPr id="1464" name="Shape 1464"/>
          <p:cNvSpPr/>
          <p:nvPr/>
        </p:nvSpPr>
        <p:spPr>
          <a:xfrm>
            <a:off x="4480549" y="5422900"/>
            <a:ext cx="137343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 goes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here</a:t>
            </a:r>
          </a:p>
        </p:txBody>
      </p:sp>
      <p:sp>
        <p:nvSpPr>
          <p:cNvPr id="1465" name="Shape 1465"/>
          <p:cNvSpPr/>
          <p:nvPr/>
        </p:nvSpPr>
        <p:spPr>
          <a:xfrm>
            <a:off x="7353293" y="5429250"/>
            <a:ext cx="137343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Text goes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here</a:t>
            </a:r>
          </a:p>
        </p:txBody>
      </p:sp>
      <p:pic>
        <p:nvPicPr>
          <p:cNvPr id="1466" name=""/>
          <p:cNvPicPr/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3554412" y="8375650"/>
            <a:ext cx="6083301" cy="6223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8600" y="1371600"/>
            <a:ext cx="13474700" cy="7010400"/>
          </a:xfrm>
          <a:prstGeom prst="rect">
            <a:avLst/>
          </a:prstGeom>
        </p:spPr>
      </p:pic>
      <p:pic>
        <p:nvPicPr>
          <p:cNvPr id="1469" name=""/>
          <p:cNvPicPr/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 rot="21240000">
            <a:off x="8927436" y="5715035"/>
            <a:ext cx="1346201" cy="558801"/>
          </a:xfrm>
          <a:prstGeom prst="rect">
            <a:avLst/>
          </a:prstGeom>
        </p:spPr>
      </p:pic>
      <p:pic>
        <p:nvPicPr>
          <p:cNvPr id="1470" name=""/>
          <p:cNvPicPr/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6932612" y="7575550"/>
            <a:ext cx="1422401" cy="622301"/>
          </a:xfrm>
          <a:prstGeom prst="rect">
            <a:avLst/>
          </a:prstGeom>
        </p:spPr>
      </p:pic>
      <p:sp>
        <p:nvSpPr>
          <p:cNvPr id="1471" name="Shape 1471"/>
          <p:cNvSpPr/>
          <p:nvPr/>
        </p:nvSpPr>
        <p:spPr>
          <a:xfrm rot="120000">
            <a:off x="10875080" y="5841999"/>
            <a:ext cx="1131114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400">
                <a:solidFill>
                  <a:srgbClr val="FFB82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400">
                <a:solidFill>
                  <a:srgbClr val="FFB82E"/>
                </a:solidFill>
              </a:rPr>
              <a:t>?</a:t>
            </a:r>
          </a:p>
        </p:txBody>
      </p:sp>
      <p:sp>
        <p:nvSpPr>
          <p:cNvPr id="1472" name="Shape 1472"/>
          <p:cNvSpPr/>
          <p:nvPr/>
        </p:nvSpPr>
        <p:spPr>
          <a:xfrm rot="187051">
            <a:off x="7097825" y="5695949"/>
            <a:ext cx="1286460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600">
                <a:solidFill>
                  <a:srgbClr val="08D0E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600">
                <a:solidFill>
                  <a:srgbClr val="08D0EE"/>
                </a:solidFill>
              </a:rPr>
              <a:t>?</a:t>
            </a:r>
          </a:p>
        </p:txBody>
      </p:sp>
      <p:sp>
        <p:nvSpPr>
          <p:cNvPr id="1473" name="Shape 1473"/>
          <p:cNvSpPr/>
          <p:nvPr/>
        </p:nvSpPr>
        <p:spPr>
          <a:xfrm rot="21238154">
            <a:off x="9056570" y="4425950"/>
            <a:ext cx="975768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2200">
                <a:solidFill>
                  <a:srgbClr val="A2D84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A2D846"/>
                </a:solidFill>
              </a:rPr>
              <a:t>?</a:t>
            </a:r>
          </a:p>
        </p:txBody>
      </p:sp>
      <p:pic>
        <p:nvPicPr>
          <p:cNvPr id="1474" name=""/>
          <p:cNvPicPr/>
          <p:nvPr/>
        </p:nvPicPr>
        <p:blipFill>
          <a:blip r:embed="rId5">
            <a:alphaModFix amt="25000"/>
            <a:extLst/>
          </a:blip>
          <a:stretch>
            <a:fillRect/>
          </a:stretch>
        </p:blipFill>
        <p:spPr>
          <a:xfrm rot="120000">
            <a:off x="10693400" y="7416799"/>
            <a:ext cx="1422400" cy="622302"/>
          </a:xfrm>
          <a:prstGeom prst="rect">
            <a:avLst/>
          </a:prstGeom>
        </p:spPr>
      </p:pic>
      <p:sp>
        <p:nvSpPr>
          <p:cNvPr id="1475" name="Shape 1475"/>
          <p:cNvSpPr/>
          <p:nvPr/>
        </p:nvSpPr>
        <p:spPr>
          <a:xfrm>
            <a:off x="874238" y="2241550"/>
            <a:ext cx="6375401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22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/>
            </a:pPr>
            <a:r>
              <a:rPr sz="12200"/>
              <a:t>Questions</a:t>
            </a:r>
          </a:p>
        </p:txBody>
      </p:sp>
    </p:spTree>
  </p:cSld>
  <p:clrMapOvr>
    <a:masterClrMapping/>
  </p:clrMapOvr>
  <p:transition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3960000">
            <a:off x="12093424" y="1149350"/>
            <a:ext cx="2032001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8" name="Shape 1478"/>
          <p:cNvSpPr/>
          <p:nvPr/>
        </p:nvSpPr>
        <p:spPr>
          <a:xfrm>
            <a:off x="-23956" y="76199"/>
            <a:ext cx="2232661" cy="909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0">
                <a:solidFill>
                  <a:srgbClr val="B51A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0">
                <a:solidFill>
                  <a:srgbClr val="B51A00"/>
                </a:solidFill>
              </a:rPr>
              <a:t>‘</a:t>
            </a:r>
          </a:p>
        </p:txBody>
      </p:sp>
      <p:sp>
        <p:nvSpPr>
          <p:cNvPr id="1479" name="Shape 1479"/>
          <p:cNvSpPr/>
          <p:nvPr/>
        </p:nvSpPr>
        <p:spPr>
          <a:xfrm>
            <a:off x="-850900" y="-1828800"/>
            <a:ext cx="13843000" cy="2324100"/>
          </a:xfrm>
          <a:prstGeom prst="rect">
            <a:avLst/>
          </a:prstGeom>
          <a:solidFill>
            <a:srgbClr val="13426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48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98551" y="466090"/>
            <a:ext cx="14461069" cy="82067"/>
          </a:xfrm>
          <a:prstGeom prst="rect">
            <a:avLst/>
          </a:prstGeom>
        </p:spPr>
      </p:pic>
      <p:sp>
        <p:nvSpPr>
          <p:cNvPr id="1482" name="Shape 1482"/>
          <p:cNvSpPr/>
          <p:nvPr/>
        </p:nvSpPr>
        <p:spPr>
          <a:xfrm>
            <a:off x="-431800" y="-1828800"/>
            <a:ext cx="13449300" cy="3276600"/>
          </a:xfrm>
          <a:prstGeom prst="rect">
            <a:avLst/>
          </a:prstGeom>
          <a:solidFill>
            <a:srgbClr val="0F385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483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57251" y="1758949"/>
            <a:ext cx="13999634" cy="105905"/>
          </a:xfrm>
          <a:prstGeom prst="rect">
            <a:avLst/>
          </a:prstGeom>
        </p:spPr>
      </p:pic>
      <p:pic>
        <p:nvPicPr>
          <p:cNvPr id="1485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79350" y="8172449"/>
            <a:ext cx="571501" cy="571501"/>
          </a:xfrm>
          <a:prstGeom prst="rect">
            <a:avLst/>
          </a:prstGeom>
        </p:spPr>
      </p:pic>
      <p:pic>
        <p:nvPicPr>
          <p:cNvPr id="1487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432814">
            <a:off x="12789006" y="8157773"/>
            <a:ext cx="205566" cy="34170"/>
          </a:xfrm>
          <a:prstGeom prst="rect">
            <a:avLst/>
          </a:prstGeom>
        </p:spPr>
      </p:pic>
      <p:sp>
        <p:nvSpPr>
          <p:cNvPr id="1489" name="Shape 1489"/>
          <p:cNvSpPr/>
          <p:nvPr/>
        </p:nvSpPr>
        <p:spPr>
          <a:xfrm>
            <a:off x="12433300" y="8458200"/>
            <a:ext cx="355600" cy="152400"/>
          </a:xfrm>
          <a:prstGeom prst="rect">
            <a:avLst/>
          </a:prstGeom>
          <a:solidFill>
            <a:srgbClr val="FEFD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90" name="Shape 1490"/>
          <p:cNvSpPr/>
          <p:nvPr/>
        </p:nvSpPr>
        <p:spPr>
          <a:xfrm>
            <a:off x="12763500" y="8331200"/>
            <a:ext cx="17961" cy="17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2882" y="2881"/>
                </a:moveTo>
                <a:cubicBezTo>
                  <a:pt x="-961" y="6724"/>
                  <a:pt x="-961" y="12954"/>
                  <a:pt x="2882" y="16796"/>
                </a:cubicBezTo>
                <a:cubicBezTo>
                  <a:pt x="6724" y="20639"/>
                  <a:pt x="12954" y="20639"/>
                  <a:pt x="16796" y="16796"/>
                </a:cubicBezTo>
                <a:cubicBezTo>
                  <a:pt x="20639" y="12954"/>
                  <a:pt x="20639" y="6724"/>
                  <a:pt x="16796" y="2881"/>
                </a:cubicBezTo>
                <a:cubicBezTo>
                  <a:pt x="12954" y="-961"/>
                  <a:pt x="6724" y="-961"/>
                  <a:pt x="2882" y="2881"/>
                </a:cubicBezTo>
              </a:path>
            </a:pathLst>
          </a:custGeom>
          <a:solidFill>
            <a:srgbClr val="8686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491" name="Shape 1491"/>
          <p:cNvSpPr/>
          <p:nvPr/>
        </p:nvSpPr>
        <p:spPr>
          <a:xfrm>
            <a:off x="-368300" y="8636000"/>
            <a:ext cx="13398500" cy="1104900"/>
          </a:xfrm>
          <a:prstGeom prst="rect">
            <a:avLst/>
          </a:prstGeom>
          <a:gradFill>
            <a:gsLst>
              <a:gs pos="0">
                <a:srgbClr val="13426D"/>
              </a:gs>
              <a:gs pos="100000">
                <a:srgbClr val="9C9EBC"/>
              </a:gs>
            </a:gsLst>
            <a:lin ang="5400000"/>
          </a:gradFill>
          <a:ln w="50800">
            <a:solidFill>
              <a:srgbClr val="9898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492" name="Shape 1492"/>
          <p:cNvSpPr/>
          <p:nvPr>
            <p:ph type="body" idx="4294967295"/>
          </p:nvPr>
        </p:nvSpPr>
        <p:spPr>
          <a:xfrm>
            <a:off x="1625600" y="2628900"/>
            <a:ext cx="10858500" cy="2032000"/>
          </a:xfrm>
          <a:prstGeom prst="rect">
            <a:avLst/>
          </a:prstGeom>
          <a:solidFill>
            <a:srgbClr val="FFFBB9"/>
          </a:solidFill>
          <a:ln w="9525">
            <a:bevel/>
          </a:ln>
        </p:spPr>
        <p:txBody>
          <a:bodyPr lIns="0" tIns="0" rIns="0" bIns="0"/>
          <a:lstStyle/>
          <a:p>
            <a:pPr lvl="0" marL="0" indent="0" defTabSz="490727">
              <a:spcBef>
                <a:spcPts val="2000"/>
              </a:spcBef>
              <a:buSzTx/>
              <a:buFontTx/>
              <a:buNone/>
              <a:defRPr sz="1800">
                <a:uFillTx/>
              </a:defRPr>
            </a:pPr>
            <a:r>
              <a:rPr b="1" sz="4032">
                <a:solidFill>
                  <a:srgbClr val="0042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“Las iglesias en todos los lugares deberían sentir el más profundo interés en el trabajo misionero” </a:t>
            </a:r>
            <a:r>
              <a:rPr b="1" sz="1679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(4T, p. 390)</a:t>
            </a:r>
          </a:p>
        </p:txBody>
      </p:sp>
      <p:grpSp>
        <p:nvGrpSpPr>
          <p:cNvPr id="1495" name="Group 1495"/>
          <p:cNvGrpSpPr/>
          <p:nvPr/>
        </p:nvGrpSpPr>
        <p:grpSpPr>
          <a:xfrm>
            <a:off x="1612900" y="4864100"/>
            <a:ext cx="10934701" cy="2908300"/>
            <a:chOff x="-38100" y="-38100"/>
            <a:chExt cx="10934700" cy="2908300"/>
          </a:xfrm>
        </p:grpSpPr>
        <p:sp>
          <p:nvSpPr>
            <p:cNvPr id="1494" name="Shape 1494"/>
            <p:cNvSpPr/>
            <p:nvPr/>
          </p:nvSpPr>
          <p:spPr>
            <a:xfrm>
              <a:off x="0" y="0"/>
              <a:ext cx="10858500" cy="2832100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spcBef>
                  <a:spcPts val="2400"/>
                </a:spcBef>
                <a:defRPr sz="1800"/>
              </a:pPr>
              <a:r>
                <a:rPr b="1" sz="4200">
                  <a:solidFill>
                    <a:srgbClr val="61177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“El Señor quiere que toda la iglesia se involucre en hacer planes para alcanzar toda clase de personas con el mensaje del evangelio” </a:t>
              </a:r>
              <a:r>
                <a:rPr b="1" sz="2000">
                  <a:uFill>
                    <a:solidFill/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(RH, January 17, 1893).</a:t>
              </a:r>
            </a:p>
          </p:txBody>
        </p:sp>
        <p:pic>
          <p:nvPicPr>
            <p:cNvPr id="1493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0934701" cy="2908300"/>
            </a:xfrm>
            <a:prstGeom prst="rect">
              <a:avLst/>
            </a:prstGeom>
            <a:effectLst/>
          </p:spPr>
        </p:pic>
      </p:grpSp>
      <p:sp>
        <p:nvSpPr>
          <p:cNvPr id="1496" name="Shape 1496"/>
          <p:cNvSpPr/>
          <p:nvPr/>
        </p:nvSpPr>
        <p:spPr>
          <a:xfrm>
            <a:off x="10337800" y="7899400"/>
            <a:ext cx="1494519" cy="584200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3000"/>
              <a:t>E White</a:t>
            </a:r>
          </a:p>
        </p:txBody>
      </p:sp>
      <p:sp>
        <p:nvSpPr>
          <p:cNvPr id="1497" name="Shape 1497"/>
          <p:cNvSpPr/>
          <p:nvPr/>
        </p:nvSpPr>
        <p:spPr>
          <a:xfrm>
            <a:off x="1790700" y="31750"/>
            <a:ext cx="109347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4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Entendimiento apropiado de la</a:t>
            </a:r>
            <a:endParaRPr b="1" sz="4000">
              <a:solidFill>
                <a:srgbClr val="FFF76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sz="1800"/>
            </a:pPr>
            <a:r>
              <a:rPr b="1" sz="4000">
                <a:solidFill>
                  <a:srgbClr val="FFF7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Misión de las Publicaciones</a:t>
            </a:r>
          </a:p>
        </p:txBody>
      </p:sp>
      <p:sp>
        <p:nvSpPr>
          <p:cNvPr id="1498" name="Shape 1498"/>
          <p:cNvSpPr/>
          <p:nvPr/>
        </p:nvSpPr>
        <p:spPr>
          <a:xfrm>
            <a:off x="203200" y="254000"/>
            <a:ext cx="1270000" cy="8890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4000"/>
              <a:t>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2" grpId="1"/>
      <p:bldP build="whole" bldLvl="1" animBg="1" rev="0" advAuto="0" spid="149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1049599" y="939461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1049599" y="9394614"/>
            <a:ext cx="10927646" cy="2734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 algn="l" defTabSz="1300480">
              <a:defRPr sz="1137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137">
                <a:uFill>
                  <a:solidFill/>
                </a:uFill>
              </a:rPr>
              <a:t>  | ENERO 2014 | El Sistema de Publicaciones</a:t>
            </a:r>
          </a:p>
        </p:txBody>
      </p:sp>
      <p:sp>
        <p:nvSpPr>
          <p:cNvPr id="236" name="Shape 236"/>
          <p:cNvSpPr/>
          <p:nvPr/>
        </p:nvSpPr>
        <p:spPr>
          <a:xfrm>
            <a:off x="1049599" y="1438204"/>
            <a:ext cx="10905602" cy="1"/>
          </a:xfrm>
          <a:prstGeom prst="line">
            <a:avLst/>
          </a:prstGeom>
          <a:ln w="18062">
            <a:solidFill>
              <a:srgbClr val="87AAB4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7" name="Shape 237"/>
          <p:cNvSpPr/>
          <p:nvPr/>
        </p:nvSpPr>
        <p:spPr>
          <a:xfrm rot="16200000">
            <a:off x="-288946" y="5053558"/>
            <a:ext cx="73914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7487" y="0"/>
                </a:lnTo>
                <a:lnTo>
                  <a:pt x="14113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87AAB4"/>
          </a:solidFill>
          <a:ln w="12700">
            <a:round/>
          </a:ln>
        </p:spPr>
        <p:txBody>
          <a:bodyPr lIns="0" tIns="0" rIns="0" bIns="0"/>
          <a:lstStyle/>
          <a:p>
            <a:pPr lvl="0" algn="l" defTabSz="650240">
              <a:defRPr sz="1706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3739111" y="1599158"/>
            <a:ext cx="8051801" cy="7493001"/>
          </a:xfrm>
          <a:prstGeom prst="rect">
            <a:avLst/>
          </a:prstGeom>
          <a:solidFill>
            <a:srgbClr val="87AAB4"/>
          </a:solidFill>
          <a:ln w="12700">
            <a:round/>
          </a:ln>
        </p:spPr>
        <p:txBody>
          <a:bodyPr lIns="90311" tIns="90311" rIns="90311" bIns="90311" anchor="ctr"/>
          <a:lstStyle/>
          <a:p>
            <a:pPr lvl="0" algn="l" defTabSz="1300480">
              <a:defRPr sz="256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3864347" y="1664008"/>
            <a:ext cx="7801327" cy="768001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Nombramiento DMP de la DIA.</a:t>
            </a:r>
          </a:p>
        </p:txBody>
      </p:sp>
      <p:sp>
        <p:nvSpPr>
          <p:cNvPr id="240" name="Shape 240"/>
          <p:cNvSpPr/>
          <p:nvPr/>
        </p:nvSpPr>
        <p:spPr>
          <a:xfrm>
            <a:off x="3864347" y="2479724"/>
            <a:ext cx="7801327" cy="768001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Nombramiento Junta de las Casas Publicadoras.</a:t>
            </a:r>
          </a:p>
        </p:txBody>
      </p:sp>
      <p:sp>
        <p:nvSpPr>
          <p:cNvPr id="241" name="Shape 241"/>
          <p:cNvSpPr/>
          <p:nvPr/>
        </p:nvSpPr>
        <p:spPr>
          <a:xfrm>
            <a:off x="3864347" y="4111156"/>
            <a:ext cx="7801327" cy="768001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Establecer subcomisiones para mejor administración del SP de DIA. </a:t>
            </a:r>
          </a:p>
        </p:txBody>
      </p:sp>
      <p:sp>
        <p:nvSpPr>
          <p:cNvPr id="242" name="Shape 242"/>
          <p:cNvSpPr/>
          <p:nvPr/>
        </p:nvSpPr>
        <p:spPr>
          <a:xfrm>
            <a:off x="3864347" y="4939572"/>
            <a:ext cx="7801327" cy="768001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lnSpc>
                <a:spcPct val="90000"/>
              </a:lnSpc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Directrices evangelizadoras y administrativas al DMP de la DIA . </a:t>
            </a:r>
          </a:p>
        </p:txBody>
      </p:sp>
      <p:sp>
        <p:nvSpPr>
          <p:cNvPr id="243" name="Shape 243"/>
          <p:cNvSpPr/>
          <p:nvPr/>
        </p:nvSpPr>
        <p:spPr>
          <a:xfrm>
            <a:off x="3864347" y="6571006"/>
            <a:ext cx="7801327" cy="768001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Trabajar en armonía con las Uniones para nombramiento del DMPU</a:t>
            </a:r>
          </a:p>
        </p:txBody>
      </p:sp>
      <p:sp>
        <p:nvSpPr>
          <p:cNvPr id="244" name="Shape 244"/>
          <p:cNvSpPr/>
          <p:nvPr/>
        </p:nvSpPr>
        <p:spPr>
          <a:xfrm>
            <a:off x="3864347" y="5755288"/>
            <a:ext cx="7801327" cy="768001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Autorizar Plan de Desarrollo Quinquenal del DMP de la DIA. </a:t>
            </a:r>
          </a:p>
        </p:txBody>
      </p:sp>
      <p:sp>
        <p:nvSpPr>
          <p:cNvPr id="245" name="Shape 245"/>
          <p:cNvSpPr/>
          <p:nvPr/>
        </p:nvSpPr>
        <p:spPr>
          <a:xfrm>
            <a:off x="3864347" y="3295440"/>
            <a:ext cx="7801327" cy="768001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Autorizar uso de materiales producidos o no por las Casas Publicadoras.</a:t>
            </a:r>
          </a:p>
        </p:txBody>
      </p:sp>
      <p:sp>
        <p:nvSpPr>
          <p:cNvPr id="246" name="Shape 246"/>
          <p:cNvSpPr/>
          <p:nvPr/>
        </p:nvSpPr>
        <p:spPr>
          <a:xfrm>
            <a:off x="1993951" y="511427"/>
            <a:ext cx="10922001" cy="774701"/>
          </a:xfrm>
          <a:prstGeom prst="rect">
            <a:avLst/>
          </a:prstGeom>
          <a:solidFill>
            <a:srgbClr val="476168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300480">
              <a:defRPr b="1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TÉRMINOS DE REFERENCIA DEL SISTEMA DE PUBLICACIONES</a:t>
            </a:r>
          </a:p>
        </p:txBody>
      </p:sp>
      <p:sp>
        <p:nvSpPr>
          <p:cNvPr id="247" name="Shape 247"/>
          <p:cNvSpPr/>
          <p:nvPr/>
        </p:nvSpPr>
        <p:spPr>
          <a:xfrm>
            <a:off x="401880" y="4606845"/>
            <a:ext cx="2730501" cy="1930401"/>
          </a:xfrm>
          <a:prstGeom prst="rect">
            <a:avLst/>
          </a:prstGeom>
          <a:ln w="13546">
            <a:solidFill>
              <a:srgbClr val="87AAB4"/>
            </a:solidFill>
            <a:round/>
          </a:ln>
        </p:spPr>
        <p:txBody>
          <a:bodyPr lIns="90311" tIns="90311" rIns="90311" bIns="90311" anchor="ctr"/>
          <a:lstStyle/>
          <a:p>
            <a:pPr lvl="0" defTabSz="1300480">
              <a:defRPr sz="199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419100" y="4976565"/>
            <a:ext cx="2667000" cy="1206501"/>
          </a:xfrm>
          <a:prstGeom prst="rect">
            <a:avLst/>
          </a:prstGeom>
          <a:solidFill>
            <a:srgbClr val="476168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1361441">
              <a:defRPr sz="1800"/>
            </a:pPr>
            <a:r>
              <a:rPr b="1" sz="2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JSP</a:t>
            </a:r>
            <a:endParaRPr b="1" sz="25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361441">
              <a:defRPr sz="1800"/>
            </a:pPr>
            <a:r>
              <a:rPr b="1" sz="2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ATRIBUCIONES</a:t>
            </a:r>
          </a:p>
        </p:txBody>
      </p:sp>
      <p:sp>
        <p:nvSpPr>
          <p:cNvPr id="249" name="Shape 249"/>
          <p:cNvSpPr/>
          <p:nvPr/>
        </p:nvSpPr>
        <p:spPr>
          <a:xfrm>
            <a:off x="3860800" y="7404100"/>
            <a:ext cx="7801327" cy="768000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Recibir informes mensuales y de los Planes de Desarrollo Uniones</a:t>
            </a:r>
          </a:p>
        </p:txBody>
      </p:sp>
      <p:sp>
        <p:nvSpPr>
          <p:cNvPr id="250" name="Shape 250"/>
          <p:cNvSpPr/>
          <p:nvPr/>
        </p:nvSpPr>
        <p:spPr>
          <a:xfrm>
            <a:off x="3886200" y="8229600"/>
            <a:ext cx="7801327" cy="768000"/>
          </a:xfrm>
          <a:prstGeom prst="rect">
            <a:avLst/>
          </a:prstGeom>
          <a:solidFill>
            <a:srgbClr val="FFFFFF"/>
          </a:solidFill>
          <a:ln w="9031">
            <a:solidFill>
              <a:srgbClr val="A0A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177800" algn="l" defTabSz="1300480">
              <a:defRPr b="1" sz="23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300">
                <a:uFill>
                  <a:solidFill/>
                </a:uFill>
              </a:rPr>
              <a:t>Supervisar la aplicación del Reglamento en la DIA</a:t>
            </a:r>
          </a:p>
        </p:txBody>
      </p:sp>
      <p:sp>
        <p:nvSpPr>
          <p:cNvPr id="251" name="Shape 251"/>
          <p:cNvSpPr/>
          <p:nvPr/>
        </p:nvSpPr>
        <p:spPr>
          <a:xfrm>
            <a:off x="12700" y="482600"/>
            <a:ext cx="1841500" cy="800100"/>
          </a:xfrm>
          <a:prstGeom prst="rect">
            <a:avLst/>
          </a:prstGeom>
          <a:solidFill>
            <a:srgbClr val="E9E9E9"/>
          </a:solidFill>
          <a:ln w="15875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b="0" sz="1800"/>
            </a:pPr>
            <a:r>
              <a:rPr b="1" sz="3500"/>
              <a:t>N 02 20</a:t>
            </a:r>
          </a:p>
        </p:txBody>
      </p:sp>
    </p:spTree>
  </p:cSld>
  <p:clrMapOvr>
    <a:masterClrMapping/>
  </p:clrMapOvr>
  <p:transition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/>
          <p:nvPr/>
        </p:nvSpPr>
        <p:spPr>
          <a:xfrm>
            <a:off x="7073900" y="863600"/>
            <a:ext cx="1917700" cy="9271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295400">
              <a:buClr>
                <a:srgbClr val="D6E9FF"/>
              </a:buClr>
              <a:buFont typeface="Rockwell Extra Bold"/>
              <a:defRPr b="1" sz="5000">
                <a:solidFill>
                  <a:srgbClr val="D6E9FF"/>
                </a:solidFill>
                <a:uFill>
                  <a:solidFill>
                    <a:srgbClr val="D6E9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D6E9FF"/>
                </a:solidFill>
                <a:uFill>
                  <a:solidFill>
                    <a:srgbClr val="D6E9FF"/>
                  </a:solidFill>
                </a:uFill>
              </a:rPr>
              <a:t>            </a:t>
            </a:r>
          </a:p>
        </p:txBody>
      </p:sp>
      <p:sp>
        <p:nvSpPr>
          <p:cNvPr id="1501" name="Shape 1501"/>
          <p:cNvSpPr/>
          <p:nvPr/>
        </p:nvSpPr>
        <p:spPr>
          <a:xfrm>
            <a:off x="863599" y="2730499"/>
            <a:ext cx="5130801" cy="303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DD6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2" name="Shape 1502"/>
          <p:cNvSpPr/>
          <p:nvPr/>
        </p:nvSpPr>
        <p:spPr>
          <a:xfrm>
            <a:off x="1625600" y="3797300"/>
            <a:ext cx="3708400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95400">
              <a:spcBef>
                <a:spcPts val="3700"/>
              </a:spcBef>
              <a:buClr>
                <a:srgbClr val="FFFFFF"/>
              </a:buClr>
              <a:buFont typeface="Gloucester MT Extra Condensed"/>
              <a:defRPr b="1" sz="62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</a:rPr>
              <a:t>EVANGELISMO</a:t>
            </a:r>
          </a:p>
        </p:txBody>
      </p:sp>
      <p:sp>
        <p:nvSpPr>
          <p:cNvPr id="1503" name="Shape 1503"/>
          <p:cNvSpPr/>
          <p:nvPr/>
        </p:nvSpPr>
        <p:spPr>
          <a:xfrm>
            <a:off x="7797800" y="2679700"/>
            <a:ext cx="4876801" cy="303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8571A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4" name="Shape 1504"/>
          <p:cNvSpPr/>
          <p:nvPr/>
        </p:nvSpPr>
        <p:spPr>
          <a:xfrm>
            <a:off x="8458200" y="3581400"/>
            <a:ext cx="37084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1295400">
              <a:spcBef>
                <a:spcPts val="3700"/>
              </a:spcBef>
              <a:buClr>
                <a:srgbClr val="E02DA4"/>
              </a:buClr>
              <a:buFont typeface="Gloucester MT Extra Condensed"/>
              <a:defRPr sz="1800"/>
            </a:pPr>
            <a:r>
              <a:rPr b="1" sz="62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NUTRICIÓN</a:t>
            </a:r>
            <a:endParaRPr sz="2400">
              <a:solidFill>
                <a:srgbClr val="FFFC41"/>
              </a:solidFill>
              <a:uFill>
                <a:solidFill>
                  <a:srgbClr val="FFFC41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spcBef>
                <a:spcPts val="1700"/>
              </a:spcBef>
              <a:buClr>
                <a:srgbClr val="E02DA4"/>
              </a:buClr>
              <a:buFont typeface="Gloucester MT Extra Condensed"/>
              <a:defRPr sz="1800"/>
            </a:pPr>
            <a:r>
              <a:rPr b="1" sz="28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(ALIMENTAR)</a:t>
            </a:r>
          </a:p>
        </p:txBody>
      </p:sp>
      <p:sp>
        <p:nvSpPr>
          <p:cNvPr id="1505" name="Shape 1505"/>
          <p:cNvSpPr/>
          <p:nvPr/>
        </p:nvSpPr>
        <p:spPr>
          <a:xfrm>
            <a:off x="6070600" y="3873500"/>
            <a:ext cx="1625600" cy="690881"/>
          </a:xfrm>
          <a:prstGeom prst="leftRightArrow">
            <a:avLst>
              <a:gd name="adj1" fmla="val 50000"/>
              <a:gd name="adj2" fmla="val 33088"/>
            </a:avLst>
          </a:prstGeom>
          <a:solidFill>
            <a:srgbClr val="FFFB00"/>
          </a:solidFill>
          <a:ln>
            <a:solidFill/>
            <a:miter lim="400000"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6" name="Shape 1506"/>
          <p:cNvSpPr/>
          <p:nvPr/>
        </p:nvSpPr>
        <p:spPr>
          <a:xfrm>
            <a:off x="0" y="736600"/>
            <a:ext cx="12915900" cy="11303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95400">
              <a:buClr>
                <a:srgbClr val="4D2A77"/>
              </a:buClr>
              <a:buFont typeface="Rockwell Extra Bold"/>
              <a:defRPr b="1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</a:rPr>
              <a:t>LA MISIÓN: </a:t>
            </a:r>
          </a:p>
        </p:txBody>
      </p:sp>
      <p:sp>
        <p:nvSpPr>
          <p:cNvPr id="1507" name="Shape 1507"/>
          <p:cNvSpPr/>
          <p:nvPr/>
        </p:nvSpPr>
        <p:spPr>
          <a:xfrm>
            <a:off x="0" y="6505702"/>
            <a:ext cx="13017500" cy="2552701"/>
          </a:xfrm>
          <a:prstGeom prst="rect">
            <a:avLst/>
          </a:prstGeom>
          <a:solidFill>
            <a:srgbClr val="FF2600"/>
          </a:solidFill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1295400">
              <a:buClr>
                <a:srgbClr val="FFFFFF"/>
              </a:buClr>
              <a:buFont typeface="Gloucester MT Extra Condensed"/>
              <a:defRPr sz="1800"/>
            </a:pPr>
            <a:r>
              <a:rPr b="1"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UNA MISIÓN doble:</a:t>
            </a:r>
            <a:endParaRPr sz="24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buClr>
                <a:srgbClr val="FFFFFF"/>
              </a:buClr>
              <a:buFont typeface="Gloucester MT Extra Condensed"/>
              <a:defRPr sz="1800"/>
            </a:pPr>
            <a:r>
              <a:rPr b="1"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Usar materiales para el </a:t>
            </a:r>
            <a:r>
              <a:rPr b="1" sz="56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evangelismo </a:t>
            </a:r>
            <a:r>
              <a:rPr b="1"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y para </a:t>
            </a:r>
            <a:r>
              <a:rPr b="1" sz="56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la nutrición  </a:t>
            </a:r>
            <a:r>
              <a:rPr b="1"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personal de los miembros</a:t>
            </a:r>
            <a:r>
              <a:rPr b="1" sz="56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 </a:t>
            </a:r>
          </a:p>
        </p:txBody>
      </p:sp>
      <p:sp>
        <p:nvSpPr>
          <p:cNvPr id="1508" name="Shape 1508"/>
          <p:cNvSpPr/>
          <p:nvPr/>
        </p:nvSpPr>
        <p:spPr>
          <a:xfrm>
            <a:off x="2729582" y="4864100"/>
            <a:ext cx="1548979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spcBef>
                <a:spcPts val="3700"/>
              </a:spcBef>
              <a:buClr>
                <a:srgbClr val="FFFFFF"/>
              </a:buClr>
              <a:buFont typeface="Gloucester MT Extra Condensed"/>
              <a:defRPr b="1" sz="28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</a:rPr>
              <a:t>(COMPARTIR)</a:t>
            </a:r>
          </a:p>
        </p:txBody>
      </p:sp>
    </p:spTree>
  </p:cSld>
  <p:clrMapOvr>
    <a:masterClrMapping/>
  </p:clrMapOvr>
  <p:transition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/>
          <p:nvPr/>
        </p:nvSpPr>
        <p:spPr>
          <a:xfrm>
            <a:off x="8559800" y="3975100"/>
            <a:ext cx="3104754" cy="584993"/>
          </a:xfrm>
          <a:prstGeom prst="line">
            <a:avLst/>
          </a:prstGeom>
          <a:solidFill>
            <a:srgbClr val="0042AA"/>
          </a:solidFill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1" name="Shape 1511"/>
          <p:cNvSpPr/>
          <p:nvPr/>
        </p:nvSpPr>
        <p:spPr>
          <a:xfrm>
            <a:off x="7073900" y="863600"/>
            <a:ext cx="1917700" cy="9271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295400">
              <a:buClr>
                <a:srgbClr val="D6E9FF"/>
              </a:buClr>
              <a:buFont typeface="Rockwell Extra Bold"/>
              <a:defRPr b="1" sz="5000">
                <a:solidFill>
                  <a:srgbClr val="D6E9FF"/>
                </a:solidFill>
                <a:uFill>
                  <a:solidFill>
                    <a:srgbClr val="D6E9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D6E9FF"/>
                </a:solidFill>
                <a:uFill>
                  <a:solidFill>
                    <a:srgbClr val="D6E9FF"/>
                  </a:solidFill>
                </a:uFill>
              </a:rPr>
              <a:t>            </a:t>
            </a:r>
          </a:p>
        </p:txBody>
      </p:sp>
      <p:sp>
        <p:nvSpPr>
          <p:cNvPr id="1512" name="Shape 1512"/>
          <p:cNvSpPr/>
          <p:nvPr/>
        </p:nvSpPr>
        <p:spPr>
          <a:xfrm>
            <a:off x="4089399" y="1549399"/>
            <a:ext cx="5435601" cy="284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56D6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3" name="Shape 1513"/>
          <p:cNvSpPr/>
          <p:nvPr/>
        </p:nvSpPr>
        <p:spPr>
          <a:xfrm>
            <a:off x="4953000" y="1981200"/>
            <a:ext cx="37084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95400">
              <a:spcBef>
                <a:spcPts val="3700"/>
              </a:spcBef>
              <a:buClr>
                <a:srgbClr val="FFFFFF"/>
              </a:buClr>
              <a:buFont typeface="Gloucester MT Extra Condensed"/>
              <a:defRPr b="1"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MATERIAL EVANGELISMO</a:t>
            </a:r>
          </a:p>
        </p:txBody>
      </p:sp>
      <p:sp>
        <p:nvSpPr>
          <p:cNvPr id="1514" name="Shape 1514"/>
          <p:cNvSpPr/>
          <p:nvPr/>
        </p:nvSpPr>
        <p:spPr>
          <a:xfrm>
            <a:off x="50800" y="317500"/>
            <a:ext cx="12915900" cy="11303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95400">
              <a:buClr>
                <a:srgbClr val="4D2A77"/>
              </a:buClr>
              <a:buFont typeface="Rockwell Extra Bold"/>
              <a:defRPr b="1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</a:rPr>
              <a:t>LA MISIÓN: </a:t>
            </a:r>
          </a:p>
        </p:txBody>
      </p:sp>
      <p:sp>
        <p:nvSpPr>
          <p:cNvPr id="1515" name="Shape 1515"/>
          <p:cNvSpPr/>
          <p:nvPr/>
        </p:nvSpPr>
        <p:spPr>
          <a:xfrm>
            <a:off x="2729582" y="4864100"/>
            <a:ext cx="1548979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spcBef>
                <a:spcPts val="3700"/>
              </a:spcBef>
              <a:buClr>
                <a:srgbClr val="FFFFFF"/>
              </a:buClr>
              <a:buFont typeface="Gloucester MT Extra Condensed"/>
              <a:defRPr b="1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(COMPARTIR)</a:t>
            </a:r>
          </a:p>
        </p:txBody>
      </p:sp>
      <p:sp>
        <p:nvSpPr>
          <p:cNvPr id="1516" name="Shape 1516"/>
          <p:cNvSpPr/>
          <p:nvPr/>
        </p:nvSpPr>
        <p:spPr>
          <a:xfrm>
            <a:off x="1651000" y="4889500"/>
            <a:ext cx="3810000" cy="1079500"/>
          </a:xfrm>
          <a:prstGeom prst="rect">
            <a:avLst/>
          </a:prstGeom>
          <a:solidFill>
            <a:srgbClr val="FFFB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defTabSz="1295400">
              <a:defRPr sz="2400">
                <a:solidFill>
                  <a:srgbClr val="FFFB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7" name="Shape 1517"/>
          <p:cNvSpPr/>
          <p:nvPr/>
        </p:nvSpPr>
        <p:spPr>
          <a:xfrm>
            <a:off x="3314700" y="6083300"/>
            <a:ext cx="688623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39"/>
                </a:moveTo>
                <a:lnTo>
                  <a:pt x="5400" y="12839"/>
                </a:lnTo>
                <a:lnTo>
                  <a:pt x="5400" y="0"/>
                </a:lnTo>
                <a:lnTo>
                  <a:pt x="16200" y="0"/>
                </a:lnTo>
                <a:lnTo>
                  <a:pt x="16200" y="12839"/>
                </a:lnTo>
                <a:lnTo>
                  <a:pt x="21600" y="1283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A28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8" name="Shape 1518"/>
          <p:cNvSpPr/>
          <p:nvPr/>
        </p:nvSpPr>
        <p:spPr>
          <a:xfrm>
            <a:off x="1651000" y="7035800"/>
            <a:ext cx="3810000" cy="1079500"/>
          </a:xfrm>
          <a:prstGeom prst="rect">
            <a:avLst/>
          </a:prstGeom>
          <a:solidFill>
            <a:srgbClr val="FFFB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defTabSz="1295400">
              <a:defRPr sz="2400">
                <a:solidFill>
                  <a:srgbClr val="FFFB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9" name="Shape 1519"/>
          <p:cNvSpPr/>
          <p:nvPr/>
        </p:nvSpPr>
        <p:spPr>
          <a:xfrm>
            <a:off x="1828800" y="5003800"/>
            <a:ext cx="34798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spcBef>
                <a:spcPts val="3400"/>
              </a:spcBef>
              <a:buClr>
                <a:srgbClr val="004DD6"/>
              </a:buClr>
              <a:buFont typeface="Gloucester MT Extra Condensed"/>
              <a:def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</a:rPr>
              <a:t>VENDER</a:t>
            </a:r>
          </a:p>
        </p:txBody>
      </p:sp>
      <p:sp>
        <p:nvSpPr>
          <p:cNvPr id="1520" name="Shape 1520"/>
          <p:cNvSpPr/>
          <p:nvPr/>
        </p:nvSpPr>
        <p:spPr>
          <a:xfrm>
            <a:off x="1816100" y="7175500"/>
            <a:ext cx="34798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spcBef>
                <a:spcPts val="3400"/>
              </a:spcBef>
              <a:buClr>
                <a:srgbClr val="004DD6"/>
              </a:buClr>
              <a:buFont typeface="Gloucester MT Extra Condensed"/>
              <a:def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</a:rPr>
              <a:t>Colportores</a:t>
            </a:r>
          </a:p>
        </p:txBody>
      </p:sp>
      <p:sp>
        <p:nvSpPr>
          <p:cNvPr id="1521" name="Shape 1521"/>
          <p:cNvSpPr/>
          <p:nvPr/>
        </p:nvSpPr>
        <p:spPr>
          <a:xfrm>
            <a:off x="8242300" y="4800600"/>
            <a:ext cx="3810000" cy="1079500"/>
          </a:xfrm>
          <a:prstGeom prst="rect">
            <a:avLst/>
          </a:prstGeom>
          <a:solidFill>
            <a:srgbClr val="E324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algn="l" defTabSz="1295400">
              <a:defRPr sz="2400"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2" name="Shape 1522"/>
          <p:cNvSpPr/>
          <p:nvPr/>
        </p:nvSpPr>
        <p:spPr>
          <a:xfrm>
            <a:off x="8356600" y="7023100"/>
            <a:ext cx="3810000" cy="1079500"/>
          </a:xfrm>
          <a:prstGeom prst="rect">
            <a:avLst/>
          </a:prstGeom>
          <a:solidFill>
            <a:srgbClr val="E324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algn="l" defTabSz="1295400">
              <a:defRPr sz="2400"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3" name="Shape 1523"/>
          <p:cNvSpPr/>
          <p:nvPr/>
        </p:nvSpPr>
        <p:spPr>
          <a:xfrm>
            <a:off x="8623300" y="4927600"/>
            <a:ext cx="34798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spcBef>
                <a:spcPts val="3400"/>
              </a:spcBef>
              <a:buClr>
                <a:srgbClr val="000000"/>
              </a:buClr>
              <a:buFont typeface="Gloucester MT Extra Condensed"/>
              <a:defRPr b="1" sz="5600">
                <a:solidFill>
                  <a:srgbClr val="FFFC41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FFFC41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C41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FFFC41"/>
                  </a:solidFill>
                </a:uFill>
              </a:rPr>
              <a:t>COMPARTIR</a:t>
            </a:r>
          </a:p>
        </p:txBody>
      </p:sp>
      <p:sp>
        <p:nvSpPr>
          <p:cNvPr id="1524" name="Shape 1524"/>
          <p:cNvSpPr/>
          <p:nvPr/>
        </p:nvSpPr>
        <p:spPr>
          <a:xfrm>
            <a:off x="8521700" y="7175500"/>
            <a:ext cx="34798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spcBef>
                <a:spcPts val="3400"/>
              </a:spcBef>
              <a:buClr>
                <a:srgbClr val="000000"/>
              </a:buClr>
              <a:buFont typeface="Gloucester MT Extra Condensed"/>
              <a:defRPr b="1" sz="5600">
                <a:solidFill>
                  <a:srgbClr val="FFFC41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FFFC41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C41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FFFC41"/>
                  </a:solidFill>
                </a:uFill>
              </a:rPr>
              <a:t>Miembros</a:t>
            </a:r>
          </a:p>
        </p:txBody>
      </p:sp>
      <p:sp>
        <p:nvSpPr>
          <p:cNvPr id="1525" name="Shape 1525"/>
          <p:cNvSpPr/>
          <p:nvPr/>
        </p:nvSpPr>
        <p:spPr>
          <a:xfrm>
            <a:off x="9918700" y="6083300"/>
            <a:ext cx="688623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39"/>
                </a:moveTo>
                <a:lnTo>
                  <a:pt x="5400" y="12839"/>
                </a:lnTo>
                <a:lnTo>
                  <a:pt x="5400" y="0"/>
                </a:lnTo>
                <a:lnTo>
                  <a:pt x="16200" y="0"/>
                </a:lnTo>
                <a:lnTo>
                  <a:pt x="16200" y="12839"/>
                </a:lnTo>
                <a:lnTo>
                  <a:pt x="21600" y="1283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A28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6" name="Shape 1526"/>
          <p:cNvSpPr/>
          <p:nvPr/>
        </p:nvSpPr>
        <p:spPr>
          <a:xfrm>
            <a:off x="8739451" y="3942093"/>
            <a:ext cx="856326" cy="863535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7" name="Shape 1527"/>
          <p:cNvSpPr/>
          <p:nvPr/>
        </p:nvSpPr>
        <p:spPr>
          <a:xfrm flipH="1">
            <a:off x="4132130" y="4041840"/>
            <a:ext cx="936626" cy="881725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85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0" name="Shape 1530"/>
          <p:cNvSpPr/>
          <p:nvPr/>
        </p:nvSpPr>
        <p:spPr>
          <a:xfrm>
            <a:off x="7073900" y="863600"/>
            <a:ext cx="1917700" cy="9271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295400">
              <a:buClr>
                <a:srgbClr val="D6E9FF"/>
              </a:buClr>
              <a:buFont typeface="Rockwell Extra Bold"/>
              <a:defRPr b="1" sz="5000">
                <a:solidFill>
                  <a:srgbClr val="D6E9FF"/>
                </a:solidFill>
                <a:uFill>
                  <a:solidFill>
                    <a:srgbClr val="D6E9FF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D6E9FF"/>
                </a:solidFill>
                <a:uFill>
                  <a:solidFill>
                    <a:srgbClr val="D6E9FF"/>
                  </a:solidFill>
                </a:uFill>
              </a:rPr>
              <a:t>            </a:t>
            </a:r>
          </a:p>
        </p:txBody>
      </p:sp>
      <p:sp>
        <p:nvSpPr>
          <p:cNvPr id="1531" name="Shape 1531"/>
          <p:cNvSpPr/>
          <p:nvPr/>
        </p:nvSpPr>
        <p:spPr>
          <a:xfrm>
            <a:off x="4076700" y="1739899"/>
            <a:ext cx="4876801" cy="2590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8571A"/>
          </a:solidFill>
          <a:ln>
            <a:solidFill/>
            <a:round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2" name="Shape 1532"/>
          <p:cNvSpPr/>
          <p:nvPr/>
        </p:nvSpPr>
        <p:spPr>
          <a:xfrm>
            <a:off x="4648200" y="2362200"/>
            <a:ext cx="37084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1295400">
              <a:spcBef>
                <a:spcPts val="3700"/>
              </a:spcBef>
              <a:buClr>
                <a:srgbClr val="E02DA4"/>
              </a:buClr>
              <a:buFont typeface="Gloucester MT Extra Condensed"/>
              <a:defRPr sz="1800"/>
            </a:pPr>
            <a:r>
              <a:rPr b="1" sz="62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NUTRICIÓN</a:t>
            </a:r>
            <a:endParaRPr sz="2400">
              <a:solidFill>
                <a:srgbClr val="FFF76B"/>
              </a:solidFill>
              <a:uFill>
                <a:solidFill>
                  <a:srgbClr val="FFF76B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1295400">
              <a:spcBef>
                <a:spcPts val="1700"/>
              </a:spcBef>
              <a:buClr>
                <a:srgbClr val="E02DA4"/>
              </a:buClr>
              <a:buFont typeface="Gloucester MT Extra Condensed"/>
              <a:defRPr sz="1800"/>
            </a:pPr>
            <a:r>
              <a:rPr b="1" sz="28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rPr>
              <a:t>(ALIMENTAR)</a:t>
            </a:r>
          </a:p>
        </p:txBody>
      </p:sp>
      <p:sp>
        <p:nvSpPr>
          <p:cNvPr id="1533" name="Shape 1533"/>
          <p:cNvSpPr/>
          <p:nvPr/>
        </p:nvSpPr>
        <p:spPr>
          <a:xfrm>
            <a:off x="304800" y="419100"/>
            <a:ext cx="12915900" cy="11303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95400">
              <a:buClr>
                <a:srgbClr val="4D2A77"/>
              </a:buClr>
              <a:buFont typeface="Rockwell Extra Bold"/>
              <a:defRPr b="1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7600">
                <a:solidFill>
                  <a:srgbClr val="4D2A77"/>
                </a:solidFill>
                <a:uFill>
                  <a:solidFill>
                    <a:srgbClr val="4D2A77"/>
                  </a:solidFill>
                </a:uFill>
              </a:rPr>
              <a:t>LA MISIÓN: </a:t>
            </a:r>
          </a:p>
        </p:txBody>
      </p:sp>
      <p:sp>
        <p:nvSpPr>
          <p:cNvPr id="1534" name="Shape 1534"/>
          <p:cNvSpPr/>
          <p:nvPr/>
        </p:nvSpPr>
        <p:spPr>
          <a:xfrm>
            <a:off x="2729582" y="4864100"/>
            <a:ext cx="1548979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1295400">
              <a:spcBef>
                <a:spcPts val="3700"/>
              </a:spcBef>
              <a:buClr>
                <a:srgbClr val="FFFFFF"/>
              </a:buClr>
              <a:buFont typeface="Gloucester MT Extra Condensed"/>
              <a:defRPr b="1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(COMPARTIR)</a:t>
            </a:r>
          </a:p>
        </p:txBody>
      </p:sp>
      <p:sp>
        <p:nvSpPr>
          <p:cNvPr id="1535" name="Shape 1535"/>
          <p:cNvSpPr/>
          <p:nvPr/>
        </p:nvSpPr>
        <p:spPr>
          <a:xfrm>
            <a:off x="2032000" y="6096000"/>
            <a:ext cx="4368800" cy="1079500"/>
          </a:xfrm>
          <a:prstGeom prst="rect">
            <a:avLst/>
          </a:prstGeom>
          <a:solidFill>
            <a:srgbClr val="FFFB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defTabSz="1295400">
              <a:defRPr sz="2400">
                <a:solidFill>
                  <a:srgbClr val="FFFB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6" name="Shape 1536"/>
          <p:cNvSpPr/>
          <p:nvPr/>
        </p:nvSpPr>
        <p:spPr>
          <a:xfrm>
            <a:off x="2070100" y="4724400"/>
            <a:ext cx="4368800" cy="1079500"/>
          </a:xfrm>
          <a:prstGeom prst="rect">
            <a:avLst/>
          </a:prstGeom>
          <a:solidFill>
            <a:srgbClr val="FFFB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defTabSz="1295400">
              <a:defRPr sz="2400">
                <a:solidFill>
                  <a:srgbClr val="FFFB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7" name="Shape 1537"/>
          <p:cNvSpPr/>
          <p:nvPr/>
        </p:nvSpPr>
        <p:spPr>
          <a:xfrm>
            <a:off x="7226300" y="5956300"/>
            <a:ext cx="4368800" cy="1079500"/>
          </a:xfrm>
          <a:prstGeom prst="rect">
            <a:avLst/>
          </a:prstGeom>
          <a:solidFill>
            <a:srgbClr val="FFFB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defTabSz="1295400">
              <a:defRPr sz="2400">
                <a:solidFill>
                  <a:srgbClr val="FFFB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8" name="Shape 1538"/>
          <p:cNvSpPr/>
          <p:nvPr/>
        </p:nvSpPr>
        <p:spPr>
          <a:xfrm>
            <a:off x="7200900" y="4673600"/>
            <a:ext cx="4368800" cy="1079500"/>
          </a:xfrm>
          <a:prstGeom prst="rect">
            <a:avLst/>
          </a:prstGeom>
          <a:solidFill>
            <a:srgbClr val="FFFB00"/>
          </a:solidFill>
          <a:ln>
            <a:solidFill/>
            <a:miter lim="400000"/>
          </a:ln>
        </p:spPr>
        <p:txBody>
          <a:bodyPr lIns="38100" tIns="38100" rIns="38100" bIns="38100" anchor="ctr"/>
          <a:lstStyle/>
          <a:p>
            <a:pPr lvl="0" defTabSz="1295400">
              <a:defRPr sz="2400">
                <a:solidFill>
                  <a:srgbClr val="FFFB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9" name="Shape 1539"/>
          <p:cNvSpPr/>
          <p:nvPr/>
        </p:nvSpPr>
        <p:spPr>
          <a:xfrm>
            <a:off x="3079467" y="4813300"/>
            <a:ext cx="2573587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647700">
              <a:spcBef>
                <a:spcPts val="3400"/>
              </a:spcBef>
              <a:buClr>
                <a:srgbClr val="004DD6"/>
              </a:buClr>
              <a:buFont typeface="Gloucester MT Extra Condensed"/>
              <a:def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</a:rPr>
              <a:t>MATUTINAS</a:t>
            </a:r>
          </a:p>
        </p:txBody>
      </p:sp>
      <p:sp>
        <p:nvSpPr>
          <p:cNvPr id="1540" name="Shape 1540"/>
          <p:cNvSpPr/>
          <p:nvPr/>
        </p:nvSpPr>
        <p:spPr>
          <a:xfrm>
            <a:off x="3138735" y="6159500"/>
            <a:ext cx="2138115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647700">
              <a:spcBef>
                <a:spcPts val="3400"/>
              </a:spcBef>
              <a:buClr>
                <a:srgbClr val="004DD6"/>
              </a:buClr>
              <a:buFont typeface="Gloucester MT Extra Condensed"/>
              <a:def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</a:rPr>
              <a:t>REVISTAS</a:t>
            </a:r>
          </a:p>
        </p:txBody>
      </p:sp>
      <p:sp>
        <p:nvSpPr>
          <p:cNvPr id="1541" name="Shape 1541"/>
          <p:cNvSpPr/>
          <p:nvPr/>
        </p:nvSpPr>
        <p:spPr>
          <a:xfrm>
            <a:off x="8166496" y="4813300"/>
            <a:ext cx="2801393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647700">
              <a:spcBef>
                <a:spcPts val="3400"/>
              </a:spcBef>
              <a:buClr>
                <a:srgbClr val="004DD6"/>
              </a:buClr>
              <a:buFont typeface="Gloucester MT Extra Condensed"/>
              <a:def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</a:rPr>
              <a:t>LECCIONES...</a:t>
            </a:r>
          </a:p>
        </p:txBody>
      </p:sp>
      <p:sp>
        <p:nvSpPr>
          <p:cNvPr id="1542" name="Shape 1542"/>
          <p:cNvSpPr/>
          <p:nvPr/>
        </p:nvSpPr>
        <p:spPr>
          <a:xfrm>
            <a:off x="7956698" y="6057900"/>
            <a:ext cx="3347989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647700">
              <a:spcBef>
                <a:spcPts val="3400"/>
              </a:spcBef>
              <a:buClr>
                <a:srgbClr val="004DD6"/>
              </a:buClr>
              <a:buFont typeface="Gloucester MT Extra Condensed"/>
              <a:def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</a:rPr>
              <a:t>LIBROS VARIOS</a:t>
            </a:r>
          </a:p>
        </p:txBody>
      </p:sp>
      <p:grpSp>
        <p:nvGrpSpPr>
          <p:cNvPr id="1545" name="Group 1545"/>
          <p:cNvGrpSpPr/>
          <p:nvPr/>
        </p:nvGrpSpPr>
        <p:grpSpPr>
          <a:xfrm>
            <a:off x="3810000" y="7899400"/>
            <a:ext cx="9004300" cy="1155700"/>
            <a:chOff x="-38100" y="-38100"/>
            <a:chExt cx="9004300" cy="1155700"/>
          </a:xfrm>
        </p:grpSpPr>
        <p:sp>
          <p:nvSpPr>
            <p:cNvPr id="1544" name="Shape 1544"/>
            <p:cNvSpPr/>
            <p:nvPr/>
          </p:nvSpPr>
          <p:spPr>
            <a:xfrm>
              <a:off x="0" y="0"/>
              <a:ext cx="8928100" cy="10795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1295400">
                <a:defRPr sz="2400">
                  <a:solidFill>
                    <a:srgbClr val="FFFB00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5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9004300" cy="1155700"/>
            </a:xfrm>
            <a:prstGeom prst="rect">
              <a:avLst/>
            </a:prstGeom>
            <a:effectLst/>
          </p:spPr>
        </p:pic>
      </p:grpSp>
      <p:sp>
        <p:nvSpPr>
          <p:cNvPr id="1546" name="Shape 1546"/>
          <p:cNvSpPr/>
          <p:nvPr/>
        </p:nvSpPr>
        <p:spPr>
          <a:xfrm>
            <a:off x="5408612" y="8039100"/>
            <a:ext cx="5845176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647700">
              <a:spcBef>
                <a:spcPts val="3400"/>
              </a:spcBef>
              <a:buClr>
                <a:srgbClr val="004DD6"/>
              </a:buClr>
              <a:buFont typeface="Gloucester MT Extra Condensed"/>
              <a:def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  <a:latin typeface="Gloucester MT Extra Condensed"/>
                <a:ea typeface="Gloucester MT Extra Condensed"/>
                <a:cs typeface="Gloucester MT Extra Condensed"/>
                <a:sym typeface="Gloucester MT Extra Condense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004DD6"/>
                </a:solidFill>
                <a:effectLst>
                  <a:outerShdw sx="100000" sy="100000" kx="0" ky="0" algn="b" rotWithShape="0" blurRad="38100" dist="38100" dir="2700000">
                    <a:srgbClr val="E4E4E4"/>
                  </a:outerShdw>
                </a:effectLst>
                <a:uFill>
                  <a:solidFill>
                    <a:srgbClr val="004DD6"/>
                  </a:solidFill>
                </a:uFill>
              </a:rPr>
              <a:t>¡¡ Desnutrición en la Iglesia ¡¡</a:t>
            </a:r>
          </a:p>
        </p:txBody>
      </p:sp>
      <p:sp>
        <p:nvSpPr>
          <p:cNvPr id="1547" name="Shape 1547"/>
          <p:cNvSpPr/>
          <p:nvPr/>
        </p:nvSpPr>
        <p:spPr>
          <a:xfrm flipH="1">
            <a:off x="4404121" y="4041841"/>
            <a:ext cx="664635" cy="59127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48" name="Shape 1548"/>
          <p:cNvSpPr/>
          <p:nvPr/>
        </p:nvSpPr>
        <p:spPr>
          <a:xfrm>
            <a:off x="8049881" y="4054739"/>
            <a:ext cx="688447" cy="649950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9" grpId="1"/>
      <p:bldP build="whole" bldLvl="1" animBg="1" rev="0" advAuto="0" spid="1541" grpId="3"/>
      <p:bldP build="whole" bldLvl="1" animBg="1" rev="0" advAuto="0" spid="1542" grpId="4"/>
      <p:bldP build="whole" bldLvl="1" animBg="1" rev="0" advAuto="0" spid="1546" grpId="5"/>
      <p:bldP build="whole" bldLvl="1" animBg="1" rev="0" advAuto="0" spid="1540" grpId="2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99" y="2298700"/>
            <a:ext cx="10464802" cy="16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551" name="Shape 1551"/>
          <p:cNvSpPr/>
          <p:nvPr>
            <p:ph type="title"/>
          </p:nvPr>
        </p:nvSpPr>
        <p:spPr>
          <a:xfrm>
            <a:off x="635000" y="457200"/>
            <a:ext cx="11417300" cy="1612900"/>
          </a:xfrm>
          <a:prstGeom prst="rect">
            <a:avLst/>
          </a:prstGeom>
        </p:spPr>
        <p:txBody>
          <a:bodyPr anchor="b"/>
          <a:lstStyle>
            <a:lvl1pPr algn="l">
              <a:defRPr b="1"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6000"/>
              <a:t>Las Publicaciones en la IASD...</a:t>
            </a:r>
          </a:p>
        </p:txBody>
      </p:sp>
      <p:sp>
        <p:nvSpPr>
          <p:cNvPr id="1552" name="Shape 1552"/>
          <p:cNvSpPr/>
          <p:nvPr/>
        </p:nvSpPr>
        <p:spPr>
          <a:xfrm flipH="1" flipV="1">
            <a:off x="6503986" y="6216995"/>
            <a:ext cx="12701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3" name="Shape 1553"/>
          <p:cNvSpPr/>
          <p:nvPr/>
        </p:nvSpPr>
        <p:spPr>
          <a:xfrm>
            <a:off x="3848100" y="5939879"/>
            <a:ext cx="12700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556" name="Group 1556"/>
          <p:cNvGrpSpPr/>
          <p:nvPr/>
        </p:nvGrpSpPr>
        <p:grpSpPr>
          <a:xfrm>
            <a:off x="3568699" y="3022599"/>
            <a:ext cx="5219699" cy="4457702"/>
            <a:chOff x="0" y="0"/>
            <a:chExt cx="5219697" cy="4457700"/>
          </a:xfrm>
        </p:grpSpPr>
        <p:sp>
          <p:nvSpPr>
            <p:cNvPr id="1554" name="Shape 1554"/>
            <p:cNvSpPr/>
            <p:nvPr/>
          </p:nvSpPr>
          <p:spPr>
            <a:xfrm>
              <a:off x="0" y="-1"/>
              <a:ext cx="5219698" cy="445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4A7FE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96524" y="336676"/>
              <a:ext cx="4417565" cy="378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2C1376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927100">
                <a:defRPr sz="1800"/>
              </a:pPr>
              <a:r>
                <a:rPr b="1" sz="5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Establecidas</a:t>
              </a:r>
              <a:endParaRPr b="1"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defTabSz="927100">
                <a:defRPr sz="1800"/>
              </a:pPr>
              <a:r>
                <a:rPr b="1" sz="5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por Dios</a:t>
              </a:r>
            </a:p>
          </p:txBody>
        </p:sp>
      </p:grpSp>
      <p:pic>
        <p:nvPicPr>
          <p:cNvPr id="155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5570511">
            <a:off x="11033452" y="3889503"/>
            <a:ext cx="2871894" cy="17357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5570511">
            <a:off x="11207039" y="3889503"/>
            <a:ext cx="2871895" cy="17357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7218525" y="1627090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7396325" y="1808393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7574125" y="1986193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7751925" y="2163993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7929725" y="2341793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8120225" y="2519593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8298025" y="2710093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7218525" y="1627090"/>
            <a:ext cx="2895601" cy="1750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0353524" y="21653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6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Shape 1569"/>
          <p:cNvSpPr/>
          <p:nvPr/>
        </p:nvSpPr>
        <p:spPr>
          <a:xfrm>
            <a:off x="372956" y="317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E1B17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E1B172"/>
                </a:solidFill>
              </a:rPr>
              <a:t>‘</a:t>
            </a:r>
          </a:p>
        </p:txBody>
      </p:sp>
      <p:pic>
        <p:nvPicPr>
          <p:cNvPr id="1570" name="droppedImage.pdf"/>
          <p:cNvPicPr/>
          <p:nvPr/>
        </p:nvPicPr>
        <p:blipFill>
          <a:blip r:embed="rId2">
            <a:extLst/>
          </a:blip>
          <a:srcRect l="0" t="0" r="62531" b="17194"/>
          <a:stretch>
            <a:fillRect/>
          </a:stretch>
        </p:blipFill>
        <p:spPr>
          <a:xfrm>
            <a:off x="4394200" y="6222999"/>
            <a:ext cx="6429273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1" name="Shape 1571"/>
          <p:cNvSpPr/>
          <p:nvPr>
            <p:ph type="body" idx="4294967295"/>
          </p:nvPr>
        </p:nvSpPr>
        <p:spPr>
          <a:xfrm>
            <a:off x="1219200" y="2578100"/>
            <a:ext cx="9613900" cy="3784600"/>
          </a:xfrm>
          <a:prstGeom prst="rect">
            <a:avLst/>
          </a:prstGeom>
        </p:spPr>
        <p:txBody>
          <a:bodyPr lIns="0" tIns="0" rIns="0" bIns="0"/>
          <a:lstStyle>
            <a:lvl1pPr marL="34950" marR="34950" indent="0" defTabSz="797306">
              <a:spcBef>
                <a:spcPts val="0"/>
              </a:spcBef>
              <a:buClr>
                <a:srgbClr val="FFFFFF"/>
              </a:buClr>
              <a:buSzTx/>
              <a:buFontTx/>
              <a:buNone/>
              <a:defRPr sz="5848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48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</a:rPr>
              <a:t>"Las Publicaciones fueron establecidas por la dirección de Dios y bajo su supervición especial."</a:t>
            </a:r>
          </a:p>
        </p:txBody>
      </p:sp>
      <p:sp>
        <p:nvSpPr>
          <p:cNvPr id="1572" name="Shape 1572"/>
          <p:cNvSpPr/>
          <p:nvPr/>
        </p:nvSpPr>
        <p:spPr>
          <a:xfrm>
            <a:off x="7112173" y="6438812"/>
            <a:ext cx="367030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002E7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sz="28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PM, p. 53</a:t>
            </a:r>
          </a:p>
        </p:txBody>
      </p:sp>
      <p:pic>
        <p:nvPicPr>
          <p:cNvPr id="157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12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/>
          <p:nvPr/>
        </p:nvSpPr>
        <p:spPr>
          <a:xfrm>
            <a:off x="6032500" y="5232400"/>
            <a:ext cx="3832720" cy="1479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7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99" y="2298700"/>
            <a:ext cx="10464802" cy="16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577" name="Shape 1577"/>
          <p:cNvSpPr/>
          <p:nvPr>
            <p:ph type="title"/>
          </p:nvPr>
        </p:nvSpPr>
        <p:spPr>
          <a:xfrm>
            <a:off x="774700" y="457200"/>
            <a:ext cx="11582400" cy="1612900"/>
          </a:xfrm>
          <a:prstGeom prst="rect">
            <a:avLst/>
          </a:prstGeom>
        </p:spPr>
        <p:txBody>
          <a:bodyPr anchor="b"/>
          <a:lstStyle>
            <a:lvl1pPr algn="l">
              <a:defRPr b="1"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6000"/>
              <a:t>Las Publicaciones en la IASD...</a:t>
            </a:r>
          </a:p>
        </p:txBody>
      </p:sp>
      <p:sp>
        <p:nvSpPr>
          <p:cNvPr id="1578" name="Shape 1578"/>
          <p:cNvSpPr/>
          <p:nvPr/>
        </p:nvSpPr>
        <p:spPr>
          <a:xfrm flipH="1" flipV="1">
            <a:off x="6503986" y="6216995"/>
            <a:ext cx="12701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9" name="Shape 1579"/>
          <p:cNvSpPr/>
          <p:nvPr/>
        </p:nvSpPr>
        <p:spPr>
          <a:xfrm>
            <a:off x="3848100" y="5939879"/>
            <a:ext cx="12700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582" name="Group 1582"/>
          <p:cNvGrpSpPr/>
          <p:nvPr/>
        </p:nvGrpSpPr>
        <p:grpSpPr>
          <a:xfrm>
            <a:off x="8261022" y="2905206"/>
            <a:ext cx="4572001" cy="4241802"/>
            <a:chOff x="0" y="0"/>
            <a:chExt cx="4571999" cy="4241800"/>
          </a:xfrm>
        </p:grpSpPr>
        <p:sp>
          <p:nvSpPr>
            <p:cNvPr id="1580" name="Shape 1580"/>
            <p:cNvSpPr/>
            <p:nvPr/>
          </p:nvSpPr>
          <p:spPr>
            <a:xfrm>
              <a:off x="-1" y="0"/>
              <a:ext cx="4572001" cy="424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ED556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Shape 1581"/>
            <p:cNvSpPr/>
            <p:nvPr/>
          </p:nvSpPr>
          <p:spPr>
            <a:xfrm>
              <a:off x="390773" y="371980"/>
              <a:ext cx="3862077" cy="358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76B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45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45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</a:rPr>
                <a:t>Supervisada por los Ángeles</a:t>
              </a:r>
            </a:p>
          </p:txBody>
        </p:sp>
      </p:grpSp>
      <p:grpSp>
        <p:nvGrpSpPr>
          <p:cNvPr id="1585" name="Group 1585"/>
          <p:cNvGrpSpPr/>
          <p:nvPr/>
        </p:nvGrpSpPr>
        <p:grpSpPr>
          <a:xfrm>
            <a:off x="4406899" y="3581399"/>
            <a:ext cx="3581401" cy="3378201"/>
            <a:chOff x="0" y="0"/>
            <a:chExt cx="3581400" cy="3378200"/>
          </a:xfrm>
        </p:grpSpPr>
        <p:sp>
          <p:nvSpPr>
            <p:cNvPr id="1583" name="Shape 1583"/>
            <p:cNvSpPr/>
            <p:nvPr/>
          </p:nvSpPr>
          <p:spPr>
            <a:xfrm>
              <a:off x="0" y="-1"/>
              <a:ext cx="3581400" cy="337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4A7FE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Shape 1584"/>
            <p:cNvSpPr/>
            <p:nvPr/>
          </p:nvSpPr>
          <p:spPr>
            <a:xfrm>
              <a:off x="267196" y="249915"/>
              <a:ext cx="3024242" cy="287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2C1376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927100">
                <a:defRPr sz="1800"/>
              </a:pPr>
              <a:r>
                <a:rPr b="1"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Establecidas</a:t>
              </a:r>
              <a:endParaRPr b="1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defTabSz="927100">
                <a:defRPr sz="1800"/>
              </a:pPr>
              <a:r>
                <a:rPr b="1"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por Dios</a:t>
              </a:r>
            </a:p>
          </p:txBody>
        </p:sp>
      </p:grpSp>
      <p:pic>
        <p:nvPicPr>
          <p:cNvPr id="158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1013924" y="21145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2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12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2" grpId="1"/>
      <p:bldP build="whole" bldLvl="1" animBg="1" rev="0" advAuto="0" spid="1575" grpId="2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Shape 1588"/>
          <p:cNvSpPr/>
          <p:nvPr/>
        </p:nvSpPr>
        <p:spPr>
          <a:xfrm>
            <a:off x="360256" y="317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E1B17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E1B172"/>
                </a:solidFill>
              </a:rPr>
              <a:t>‘</a:t>
            </a:r>
          </a:p>
        </p:txBody>
      </p:sp>
      <p:pic>
        <p:nvPicPr>
          <p:cNvPr id="1589" name="droppedImage.pdf"/>
          <p:cNvPicPr/>
          <p:nvPr/>
        </p:nvPicPr>
        <p:blipFill>
          <a:blip r:embed="rId2">
            <a:extLst/>
          </a:blip>
          <a:srcRect l="0" t="0" r="62531" b="17194"/>
          <a:stretch>
            <a:fillRect/>
          </a:stretch>
        </p:blipFill>
        <p:spPr>
          <a:xfrm>
            <a:off x="3048000" y="6159499"/>
            <a:ext cx="6429273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0" name="Shape 1590"/>
          <p:cNvSpPr/>
          <p:nvPr>
            <p:ph type="body" idx="4294967295"/>
          </p:nvPr>
        </p:nvSpPr>
        <p:spPr>
          <a:xfrm>
            <a:off x="1295400" y="2514600"/>
            <a:ext cx="9613900" cy="4292600"/>
          </a:xfrm>
          <a:prstGeom prst="rect">
            <a:avLst/>
          </a:prstGeom>
        </p:spPr>
        <p:txBody>
          <a:bodyPr lIns="0" tIns="0" rIns="0" bIns="0"/>
          <a:lstStyle>
            <a:lvl1pPr marL="28854" marR="28854" indent="0" defTabSz="658240">
              <a:spcBef>
                <a:spcPts val="0"/>
              </a:spcBef>
              <a:buClr>
                <a:srgbClr val="FFFFFF"/>
              </a:buClr>
              <a:buSzTx/>
              <a:buFont typeface="Arial Rounded MT Bold"/>
              <a:buNone/>
              <a:defRPr sz="4828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28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</a:rPr>
              <a:t>“El mismo ministerio de los ángeles que asiste a los libros que contienen la verdad es el que asiste la obra del ministro." </a:t>
            </a:r>
            <a:endParaRPr sz="4828">
              <a:solidFill>
                <a:srgbClr val="002E7A"/>
              </a:solidFill>
              <a:uFill>
                <a:solidFill>
                  <a:srgbClr val="002E7A"/>
                </a:solidFill>
              </a:uFill>
            </a:endParaRPr>
          </a:p>
        </p:txBody>
      </p:sp>
      <p:sp>
        <p:nvSpPr>
          <p:cNvPr id="1591" name="Shape 1591"/>
          <p:cNvSpPr/>
          <p:nvPr/>
        </p:nvSpPr>
        <p:spPr>
          <a:xfrm>
            <a:off x="5892973" y="6559462"/>
            <a:ext cx="367030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002E7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sz="28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6T, 315, 316</a:t>
            </a:r>
          </a:p>
        </p:txBody>
      </p:sp>
      <p:pic>
        <p:nvPicPr>
          <p:cNvPr id="159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85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3960000">
            <a:off x="11801324" y="2038350"/>
            <a:ext cx="2032001" cy="1228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5" name="Shape 1595"/>
          <p:cNvSpPr/>
          <p:nvPr/>
        </p:nvSpPr>
        <p:spPr>
          <a:xfrm>
            <a:off x="6032500" y="7696200"/>
            <a:ext cx="3832720" cy="14796"/>
          </a:xfrm>
          <a:prstGeom prst="line">
            <a:avLst/>
          </a:prstGeom>
          <a:ln w="25400">
            <a:solidFill>
              <a:srgbClr val="E324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9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9999" y="2298700"/>
            <a:ext cx="10464802" cy="16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597" name="Shape 1597"/>
          <p:cNvSpPr/>
          <p:nvPr>
            <p:ph type="title"/>
          </p:nvPr>
        </p:nvSpPr>
        <p:spPr>
          <a:xfrm>
            <a:off x="901700" y="228600"/>
            <a:ext cx="11252200" cy="1181100"/>
          </a:xfrm>
          <a:prstGeom prst="rect">
            <a:avLst/>
          </a:prstGeom>
        </p:spPr>
        <p:txBody>
          <a:bodyPr anchor="b"/>
          <a:lstStyle>
            <a:lvl1pPr algn="l" defTabSz="578358">
              <a:defRPr b="1" sz="594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5940"/>
              <a:t>Las Publicaciones en la IASD...</a:t>
            </a:r>
          </a:p>
        </p:txBody>
      </p:sp>
      <p:sp>
        <p:nvSpPr>
          <p:cNvPr id="1598" name="Shape 1598"/>
          <p:cNvSpPr/>
          <p:nvPr/>
        </p:nvSpPr>
        <p:spPr>
          <a:xfrm flipH="1" flipV="1">
            <a:off x="6503986" y="6216995"/>
            <a:ext cx="12701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9" name="Shape 1599"/>
          <p:cNvSpPr/>
          <p:nvPr/>
        </p:nvSpPr>
        <p:spPr>
          <a:xfrm>
            <a:off x="3848100" y="5939879"/>
            <a:ext cx="12700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0" name="Shape 1600"/>
          <p:cNvSpPr/>
          <p:nvPr/>
        </p:nvSpPr>
        <p:spPr>
          <a:xfrm flipH="1">
            <a:off x="5526087" y="3532152"/>
            <a:ext cx="1" cy="2684844"/>
          </a:xfrm>
          <a:prstGeom prst="line">
            <a:avLst/>
          </a:prstGeom>
          <a:ln w="25400">
            <a:solidFill>
              <a:srgbClr val="B51A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603" name="Group 1603"/>
          <p:cNvGrpSpPr/>
          <p:nvPr/>
        </p:nvGrpSpPr>
        <p:grpSpPr>
          <a:xfrm>
            <a:off x="3037291" y="1508099"/>
            <a:ext cx="5397502" cy="4114802"/>
            <a:chOff x="0" y="0"/>
            <a:chExt cx="5397500" cy="4114800"/>
          </a:xfrm>
        </p:grpSpPr>
        <p:sp>
          <p:nvSpPr>
            <p:cNvPr id="1601" name="Shape 1601"/>
            <p:cNvSpPr/>
            <p:nvPr/>
          </p:nvSpPr>
          <p:spPr>
            <a:xfrm>
              <a:off x="-1" y="0"/>
              <a:ext cx="5397502" cy="41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DDE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Shape 1602"/>
            <p:cNvSpPr/>
            <p:nvPr/>
          </p:nvSpPr>
          <p:spPr>
            <a:xfrm>
              <a:off x="417721" y="319968"/>
              <a:ext cx="4539248" cy="347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8571A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40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40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</a:rPr>
                <a:t>El mejor Método para Evangelizar</a:t>
              </a:r>
            </a:p>
          </p:txBody>
        </p:sp>
      </p:grpSp>
      <p:grpSp>
        <p:nvGrpSpPr>
          <p:cNvPr id="1606" name="Group 1606"/>
          <p:cNvGrpSpPr/>
          <p:nvPr/>
        </p:nvGrpSpPr>
        <p:grpSpPr>
          <a:xfrm>
            <a:off x="7634489" y="5802217"/>
            <a:ext cx="3416301" cy="3467101"/>
            <a:chOff x="0" y="0"/>
            <a:chExt cx="3416300" cy="3467100"/>
          </a:xfrm>
        </p:grpSpPr>
        <p:sp>
          <p:nvSpPr>
            <p:cNvPr id="1604" name="Shape 1604"/>
            <p:cNvSpPr/>
            <p:nvPr/>
          </p:nvSpPr>
          <p:spPr>
            <a:xfrm>
              <a:off x="0" y="0"/>
              <a:ext cx="3416300" cy="346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ED556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63704" y="267077"/>
              <a:ext cx="2887783" cy="292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76B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34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34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</a:rPr>
                <a:t>Supervisada por los Ángeles</a:t>
              </a:r>
            </a:p>
          </p:txBody>
        </p:sp>
      </p:grpSp>
      <p:grpSp>
        <p:nvGrpSpPr>
          <p:cNvPr id="1609" name="Group 1609"/>
          <p:cNvGrpSpPr/>
          <p:nvPr/>
        </p:nvGrpSpPr>
        <p:grpSpPr>
          <a:xfrm>
            <a:off x="3797299" y="6057900"/>
            <a:ext cx="3581401" cy="3213101"/>
            <a:chOff x="0" y="0"/>
            <a:chExt cx="3581400" cy="3213100"/>
          </a:xfrm>
        </p:grpSpPr>
        <p:sp>
          <p:nvSpPr>
            <p:cNvPr id="1607" name="Shape 1607"/>
            <p:cNvSpPr/>
            <p:nvPr/>
          </p:nvSpPr>
          <p:spPr>
            <a:xfrm>
              <a:off x="0" y="0"/>
              <a:ext cx="3581400" cy="321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4A7FE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65220" y="236514"/>
              <a:ext cx="3024242" cy="273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2C1376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927100">
                <a:defRPr sz="1800"/>
              </a:pPr>
              <a:r>
                <a:rPr b="1"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Establecidas</a:t>
              </a:r>
              <a:endParaRPr b="1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defTabSz="927100">
                <a:defRPr sz="1800"/>
              </a:pPr>
              <a:r>
                <a:rPr b="1"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por Dios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3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Shape 1611"/>
          <p:cNvSpPr/>
          <p:nvPr/>
        </p:nvSpPr>
        <p:spPr>
          <a:xfrm>
            <a:off x="169756" y="31750"/>
            <a:ext cx="1794664" cy="91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600">
                <a:solidFill>
                  <a:srgbClr val="450E5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600">
                <a:solidFill>
                  <a:srgbClr val="450E59"/>
                </a:solidFill>
              </a:rPr>
              <a:t>‘</a:t>
            </a:r>
          </a:p>
        </p:txBody>
      </p:sp>
      <p:pic>
        <p:nvPicPr>
          <p:cNvPr id="1612" name="droppedImage.pdf"/>
          <p:cNvPicPr/>
          <p:nvPr/>
        </p:nvPicPr>
        <p:blipFill>
          <a:blip r:embed="rId2">
            <a:extLst/>
          </a:blip>
          <a:srcRect l="0" t="0" r="62531" b="17194"/>
          <a:stretch>
            <a:fillRect/>
          </a:stretch>
        </p:blipFill>
        <p:spPr>
          <a:xfrm>
            <a:off x="4279900" y="7442200"/>
            <a:ext cx="6429273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3" name="Shape 1613"/>
          <p:cNvSpPr/>
          <p:nvPr>
            <p:ph type="body" idx="4294967295"/>
          </p:nvPr>
        </p:nvSpPr>
        <p:spPr>
          <a:xfrm>
            <a:off x="1206500" y="2413000"/>
            <a:ext cx="9613900" cy="4749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333756">
              <a:lnSpc>
                <a:spcPct val="90000"/>
              </a:lnSpc>
              <a:spcBef>
                <a:spcPts val="1400"/>
              </a:spcBef>
              <a:buClr>
                <a:srgbClr val="0433FF"/>
              </a:buClr>
              <a:buSzTx/>
              <a:buFont typeface="Arial Rounded MT Bold"/>
              <a:buNone/>
              <a:defRPr b="1" sz="4964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4964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</a:rPr>
              <a:t>“…Me ha sido mostrado que la prensa es poderosa para el bien o para el mal. Este instrumento puede alcanzar e influir en la mente del público como ningún otro método puede hacerlo”.</a:t>
            </a:r>
          </a:p>
        </p:txBody>
      </p:sp>
      <p:sp>
        <p:nvSpPr>
          <p:cNvPr id="1614" name="Shape 1614"/>
          <p:cNvSpPr/>
          <p:nvPr/>
        </p:nvSpPr>
        <p:spPr>
          <a:xfrm>
            <a:off x="6241800" y="7813234"/>
            <a:ext cx="367030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4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White </a:t>
            </a:r>
            <a:r>
              <a:rPr sz="2200">
                <a:solidFill>
                  <a:srgbClr val="61177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i="1" sz="3000">
                <a:solidFill>
                  <a:srgbClr val="61177C"/>
                </a:solidFill>
                <a:uFill>
                  <a:solidFill>
                    <a:srgbClr val="61177C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(CE, 206)</a:t>
            </a:r>
          </a:p>
        </p:txBody>
      </p:sp>
      <p:pic>
        <p:nvPicPr>
          <p:cNvPr id="161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8523" y="-24828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Shape 1617"/>
          <p:cNvSpPr/>
          <p:nvPr/>
        </p:nvSpPr>
        <p:spPr>
          <a:xfrm flipH="1" flipV="1">
            <a:off x="6313876" y="3119896"/>
            <a:ext cx="22296" cy="2342092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8" name="Shape 1618"/>
          <p:cNvSpPr/>
          <p:nvPr/>
        </p:nvSpPr>
        <p:spPr>
          <a:xfrm>
            <a:off x="6032500" y="5778500"/>
            <a:ext cx="3832720" cy="1479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9" name="Shape 1619"/>
          <p:cNvSpPr/>
          <p:nvPr/>
        </p:nvSpPr>
        <p:spPr>
          <a:xfrm>
            <a:off x="2509378" y="5774619"/>
            <a:ext cx="3832720" cy="14796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62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99" y="2298700"/>
            <a:ext cx="10464802" cy="16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621" name="Shape 1621"/>
          <p:cNvSpPr/>
          <p:nvPr>
            <p:ph type="title"/>
          </p:nvPr>
        </p:nvSpPr>
        <p:spPr>
          <a:xfrm>
            <a:off x="558800" y="444500"/>
            <a:ext cx="11899900" cy="1168400"/>
          </a:xfrm>
          <a:prstGeom prst="rect">
            <a:avLst/>
          </a:prstGeom>
        </p:spPr>
        <p:txBody>
          <a:bodyPr anchor="b"/>
          <a:lstStyle>
            <a:lvl1pPr algn="l">
              <a:defRPr b="1"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/>
            </a:pPr>
            <a:r>
              <a:rPr b="1" sz="6000"/>
              <a:t>Las Publicaciones en la IASD...</a:t>
            </a:r>
          </a:p>
        </p:txBody>
      </p:sp>
      <p:sp>
        <p:nvSpPr>
          <p:cNvPr id="1622" name="Shape 1622"/>
          <p:cNvSpPr/>
          <p:nvPr/>
        </p:nvSpPr>
        <p:spPr>
          <a:xfrm flipH="1" flipV="1">
            <a:off x="6503986" y="6216995"/>
            <a:ext cx="12701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3" name="Shape 1623"/>
          <p:cNvSpPr/>
          <p:nvPr/>
        </p:nvSpPr>
        <p:spPr>
          <a:xfrm>
            <a:off x="3848100" y="5939879"/>
            <a:ext cx="12700" cy="12701"/>
          </a:xfrm>
          <a:prstGeom prst="line">
            <a:avLst/>
          </a:prstGeom>
          <a:ln w="25400">
            <a:solidFill>
              <a:srgbClr val="F75B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4" name="Shape 1624"/>
          <p:cNvSpPr/>
          <p:nvPr/>
        </p:nvSpPr>
        <p:spPr>
          <a:xfrm flipH="1">
            <a:off x="6313487" y="3532152"/>
            <a:ext cx="1" cy="2684844"/>
          </a:xfrm>
          <a:prstGeom prst="line">
            <a:avLst/>
          </a:prstGeom>
          <a:ln w="25400">
            <a:solidFill>
              <a:srgbClr val="DDDE75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627" name="Group 1627"/>
          <p:cNvGrpSpPr/>
          <p:nvPr/>
        </p:nvGrpSpPr>
        <p:grpSpPr>
          <a:xfrm>
            <a:off x="4877662" y="1922966"/>
            <a:ext cx="2870201" cy="2476501"/>
            <a:chOff x="0" y="0"/>
            <a:chExt cx="2870200" cy="2476500"/>
          </a:xfrm>
        </p:grpSpPr>
        <p:sp>
          <p:nvSpPr>
            <p:cNvPr id="1625" name="Shape 1625"/>
            <p:cNvSpPr/>
            <p:nvPr/>
          </p:nvSpPr>
          <p:spPr>
            <a:xfrm>
              <a:off x="0" y="0"/>
              <a:ext cx="2870201" cy="247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DDE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22425" y="192474"/>
              <a:ext cx="2417035" cy="209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8571A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FEFCDD"/>
                  </a:solidFill>
                  <a:uFill>
                    <a:solidFill>
                      <a:srgbClr val="FEFCDD"/>
                    </a:solidFill>
                  </a:uFill>
                </a:rPr>
                <a:t>El mejor Método para Evangelizar</a:t>
              </a:r>
            </a:p>
          </p:txBody>
        </p:sp>
      </p:grpSp>
      <p:grpSp>
        <p:nvGrpSpPr>
          <p:cNvPr id="1630" name="Group 1630"/>
          <p:cNvGrpSpPr/>
          <p:nvPr/>
        </p:nvGrpSpPr>
        <p:grpSpPr>
          <a:xfrm>
            <a:off x="398457" y="3668849"/>
            <a:ext cx="4292601" cy="4000501"/>
            <a:chOff x="0" y="0"/>
            <a:chExt cx="4292599" cy="4000500"/>
          </a:xfrm>
        </p:grpSpPr>
        <p:sp>
          <p:nvSpPr>
            <p:cNvPr id="1628" name="Shape 1628"/>
            <p:cNvSpPr/>
            <p:nvPr/>
          </p:nvSpPr>
          <p:spPr>
            <a:xfrm>
              <a:off x="0" y="0"/>
              <a:ext cx="4292600" cy="400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5B75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Shape 1629"/>
            <p:cNvSpPr/>
            <p:nvPr/>
          </p:nvSpPr>
          <p:spPr>
            <a:xfrm>
              <a:off x="328486" y="307594"/>
              <a:ext cx="3635628" cy="34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51A00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3700">
                  <a:solidFill>
                    <a:srgbClr val="FFFC41"/>
                  </a:solidFill>
                  <a:uFill>
                    <a:solidFill>
                      <a:srgbClr val="FFFC41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3700">
                  <a:solidFill>
                    <a:srgbClr val="FFFC41"/>
                  </a:solidFill>
                  <a:uFill>
                    <a:solidFill>
                      <a:srgbClr val="FFFC41"/>
                    </a:solidFill>
                  </a:uFill>
                </a:rPr>
                <a:t>Herramienta Eficaz para Evangelismo</a:t>
              </a:r>
            </a:p>
          </p:txBody>
        </p:sp>
      </p:grpSp>
      <p:grpSp>
        <p:nvGrpSpPr>
          <p:cNvPr id="1633" name="Group 1633"/>
          <p:cNvGrpSpPr/>
          <p:nvPr/>
        </p:nvGrpSpPr>
        <p:grpSpPr>
          <a:xfrm>
            <a:off x="8005894" y="4600515"/>
            <a:ext cx="2692401" cy="2565401"/>
            <a:chOff x="0" y="0"/>
            <a:chExt cx="2692400" cy="2565400"/>
          </a:xfrm>
        </p:grpSpPr>
        <p:sp>
          <p:nvSpPr>
            <p:cNvPr id="1631" name="Shape 1631"/>
            <p:cNvSpPr/>
            <p:nvPr/>
          </p:nvSpPr>
          <p:spPr>
            <a:xfrm>
              <a:off x="0" y="0"/>
              <a:ext cx="2692401" cy="256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ED556">
                <a:alpha val="50000"/>
              </a:srgbClr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207893" y="197525"/>
              <a:ext cx="2276612" cy="216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76B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27100">
                <a:defRPr b="1" sz="22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9A244F"/>
                  </a:solidFill>
                  <a:uFill>
                    <a:solidFill>
                      <a:srgbClr val="9A244F"/>
                    </a:solidFill>
                  </a:uFill>
                </a:rPr>
                <a:t>Supervisada por los Ángeles</a:t>
              </a:r>
            </a:p>
          </p:txBody>
        </p:sp>
      </p:grpSp>
      <p:grpSp>
        <p:nvGrpSpPr>
          <p:cNvPr id="1636" name="Group 1636"/>
          <p:cNvGrpSpPr/>
          <p:nvPr/>
        </p:nvGrpSpPr>
        <p:grpSpPr>
          <a:xfrm>
            <a:off x="5016500" y="4622800"/>
            <a:ext cx="2705101" cy="2565401"/>
            <a:chOff x="0" y="0"/>
            <a:chExt cx="2705100" cy="2565400"/>
          </a:xfrm>
        </p:grpSpPr>
        <p:sp>
          <p:nvSpPr>
            <p:cNvPr id="1634" name="Shape 1634"/>
            <p:cNvSpPr/>
            <p:nvPr/>
          </p:nvSpPr>
          <p:spPr>
            <a:xfrm>
              <a:off x="0" y="-1"/>
              <a:ext cx="2705101" cy="25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4A7FE"/>
            </a:solidFill>
            <a:ln w="254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207005" y="194762"/>
              <a:ext cx="2291092" cy="218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2C1376"/>
            </a:solidFill>
            <a:ln w="254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927100">
                <a:defRPr sz="1800"/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Establecidas</a:t>
              </a:r>
              <a:endParaRPr b="1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defTabSz="927100">
                <a:defRPr sz="1800"/>
              </a:pPr>
              <a:r>
                <a:rPr b="1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por Dios</a:t>
              </a:r>
            </a:p>
          </p:txBody>
        </p:sp>
      </p:grpSp>
      <p:pic>
        <p:nvPicPr>
          <p:cNvPr id="163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960000">
            <a:off x="11217124" y="2089150"/>
            <a:ext cx="2032001" cy="122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0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