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lvl1pPr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1pPr>
    <a:lvl2pPr indent="3429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2pPr>
    <a:lvl3pPr indent="6858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3pPr>
    <a:lvl4pPr indent="10287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4pPr>
    <a:lvl5pPr indent="13716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5pPr>
    <a:lvl6pPr indent="17145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6pPr>
    <a:lvl7pPr indent="20574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7pPr>
    <a:lvl8pPr indent="24003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8pPr>
    <a:lvl9pPr indent="2743200">
      <a:buClr>
        <a:srgbClr val="000000"/>
      </a:buClr>
      <a:defRPr>
        <a:uFill>
          <a:solidFill/>
        </a:uFill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1EAF4"/>
          </a:solidFill>
        </a:fill>
      </a:tcStyle>
    </a:wholeTbl>
    <a:band2H>
      <a:tcTxStyle b="def" i="def"/>
      <a:tcStyle>
        <a:tcBdr/>
        <a:fill>
          <a:solidFill>
            <a:srgbClr val="F1F5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095C9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" name="Shape 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>
      <a:defRPr sz="1200">
        <a:uFill>
          <a:solidFill/>
        </a:uFill>
        <a:latin typeface="+mn-lt"/>
        <a:ea typeface="+mn-ea"/>
        <a:cs typeface="+mn-cs"/>
        <a:sym typeface="Calibri"/>
      </a:defRPr>
    </a:lvl1pPr>
    <a:lvl2pPr indent="228600">
      <a:defRPr sz="1200">
        <a:uFill>
          <a:solidFill/>
        </a:uFill>
        <a:latin typeface="+mn-lt"/>
        <a:ea typeface="+mn-ea"/>
        <a:cs typeface="+mn-cs"/>
        <a:sym typeface="Calibri"/>
      </a:defRPr>
    </a:lvl2pPr>
    <a:lvl3pPr indent="457200">
      <a:defRPr sz="1200">
        <a:uFill>
          <a:solidFill/>
        </a:uFill>
        <a:latin typeface="+mn-lt"/>
        <a:ea typeface="+mn-ea"/>
        <a:cs typeface="+mn-cs"/>
        <a:sym typeface="Calibri"/>
      </a:defRPr>
    </a:lvl3pPr>
    <a:lvl4pPr indent="685800">
      <a:defRPr sz="1200">
        <a:uFill>
          <a:solidFill/>
        </a:uFill>
        <a:latin typeface="+mn-lt"/>
        <a:ea typeface="+mn-ea"/>
        <a:cs typeface="+mn-cs"/>
        <a:sym typeface="Calibri"/>
      </a:defRPr>
    </a:lvl4pPr>
    <a:lvl5pPr indent="914400">
      <a:defRPr sz="1200">
        <a:uFill>
          <a:solidFill/>
        </a:uFill>
        <a:latin typeface="+mn-lt"/>
        <a:ea typeface="+mn-ea"/>
        <a:cs typeface="+mn-cs"/>
        <a:sym typeface="Calibri"/>
      </a:defRPr>
    </a:lvl5pPr>
    <a:lvl6pPr indent="1143000">
      <a:defRPr sz="1200">
        <a:uFill>
          <a:solidFill/>
        </a:uFill>
        <a:latin typeface="+mn-lt"/>
        <a:ea typeface="+mn-ea"/>
        <a:cs typeface="+mn-cs"/>
        <a:sym typeface="Calibri"/>
      </a:defRPr>
    </a:lvl6pPr>
    <a:lvl7pPr indent="1371600">
      <a:defRPr sz="1200">
        <a:uFill>
          <a:solidFill/>
        </a:uFill>
        <a:latin typeface="+mn-lt"/>
        <a:ea typeface="+mn-ea"/>
        <a:cs typeface="+mn-cs"/>
        <a:sym typeface="Calibri"/>
      </a:defRPr>
    </a:lvl7pPr>
    <a:lvl8pPr indent="1600200">
      <a:defRPr sz="1200">
        <a:uFill>
          <a:solidFill/>
        </a:uFill>
        <a:latin typeface="+mn-lt"/>
        <a:ea typeface="+mn-ea"/>
        <a:cs typeface="+mn-cs"/>
        <a:sym typeface="Calibri"/>
      </a:defRPr>
    </a:lvl8pPr>
    <a:lvl9pPr indent="1828800">
      <a:defRPr sz="1200">
        <a:uFill>
          <a:solidFill/>
        </a:uFill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Texto del título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457200">
              <a:spcBef>
                <a:spcPts val="600"/>
              </a:spcBef>
              <a:defRPr sz="2800"/>
            </a:lvl2pPr>
            <a:lvl3pPr marL="914400">
              <a:spcBef>
                <a:spcPts val="500"/>
              </a:spcBef>
              <a:defRPr sz="2400"/>
            </a:lvl3pPr>
            <a:lvl4pPr marL="1371600">
              <a:spcBef>
                <a:spcPts val="400"/>
              </a:spcBef>
              <a:defRPr sz="2000"/>
            </a:lvl4pPr>
            <a:lvl5pPr marL="1828800">
              <a:spcBef>
                <a:spcPts val="400"/>
              </a:spcBef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1</a:t>
            </a:r>
            <a:endParaRPr sz="32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2</a:t>
            </a:r>
            <a:endParaRPr sz="28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3</a:t>
            </a:r>
            <a:endParaRPr sz="24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4</a:t>
            </a:r>
            <a:endParaRPr sz="20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5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Texto del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/>
          <a:lstStyle>
            <a:lvl2pPr marL="457200">
              <a:spcBef>
                <a:spcPts val="600"/>
              </a:spcBef>
              <a:defRPr sz="2800"/>
            </a:lvl2pPr>
            <a:lvl3pPr marL="914400">
              <a:spcBef>
                <a:spcPts val="500"/>
              </a:spcBef>
              <a:defRPr sz="2400"/>
            </a:lvl3pPr>
            <a:lvl4pPr marL="1371600">
              <a:spcBef>
                <a:spcPts val="400"/>
              </a:spcBef>
              <a:defRPr sz="2000"/>
            </a:lvl4pPr>
            <a:lvl5pPr marL="1828800">
              <a:spcBef>
                <a:spcPts val="400"/>
              </a:spcBef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1</a:t>
            </a:r>
            <a:endParaRPr sz="32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2</a:t>
            </a:r>
            <a:endParaRPr sz="28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3</a:t>
            </a:r>
            <a:endParaRPr sz="24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4</a:t>
            </a:r>
            <a:endParaRPr sz="2000">
              <a:solidFill>
                <a:srgbClr val="9A9A9A"/>
              </a:solidFill>
              <a:uFill>
                <a:solidFill>
                  <a:srgbClr val="9A9A9A"/>
                </a:solidFill>
              </a:uFill>
            </a:endParaRP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rPr>
              <a:t>Nivel de texto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43416" y="6467475"/>
            <a:ext cx="243384" cy="254000"/>
          </a:xfrm>
          <a:prstGeom prst="rect">
            <a:avLst/>
          </a:prstGeom>
          <a:ln w="12700">
            <a:round/>
          </a:ln>
        </p:spPr>
        <p:txBody>
          <a:bodyPr wrap="none" lIns="38100" tIns="38100" rIns="38100" bIns="38100" anchor="ctr">
            <a:spAutoFit/>
          </a:bodyPr>
          <a:lstStyle>
            <a:lvl1pPr algn="r">
              <a:buClrTx/>
              <a:defRPr sz="1200"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1pPr>
      <a:lvl2pPr indent="228600" algn="ctr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2pPr>
      <a:lvl3pPr indent="457200" algn="ctr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3pPr>
      <a:lvl4pPr indent="685800" algn="ctr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4pPr>
      <a:lvl5pPr indent="914400" algn="ctr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5pPr>
      <a:lvl6pPr indent="1143000" algn="ctr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6pPr>
      <a:lvl7pPr indent="1371600" algn="ctr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7pPr>
      <a:lvl8pPr indent="1600200" algn="ctr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8pPr>
      <a:lvl9pPr indent="1828800" algn="ctr">
        <a:defRPr sz="4400">
          <a:uFill>
            <a:solidFill/>
          </a:uFill>
          <a:latin typeface="+mn-lt"/>
          <a:ea typeface="+mn-ea"/>
          <a:cs typeface="+mn-cs"/>
          <a:sym typeface="Calibri"/>
        </a:defRPr>
      </a:lvl9pPr>
    </p:titleStyle>
    <p:bodyStyle>
      <a:lvl1pPr algn="ctr">
        <a:spcBef>
          <a:spcPts val="700"/>
        </a:spcBef>
        <a:buClr>
          <a:srgbClr val="9A9A9A"/>
        </a:buClr>
        <a:defRPr sz="3200">
          <a:solidFill>
            <a:srgbClr val="9A9A9A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1pPr>
      <a:lvl2pPr algn="ctr">
        <a:spcBef>
          <a:spcPts val="700"/>
        </a:spcBef>
        <a:buClr>
          <a:srgbClr val="9A9A9A"/>
        </a:buClr>
        <a:defRPr sz="3200">
          <a:solidFill>
            <a:srgbClr val="9A9A9A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2pPr>
      <a:lvl3pPr algn="ctr">
        <a:spcBef>
          <a:spcPts val="700"/>
        </a:spcBef>
        <a:buClr>
          <a:srgbClr val="9A9A9A"/>
        </a:buClr>
        <a:defRPr sz="3200">
          <a:solidFill>
            <a:srgbClr val="9A9A9A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3pPr>
      <a:lvl4pPr algn="ctr">
        <a:spcBef>
          <a:spcPts val="700"/>
        </a:spcBef>
        <a:buClr>
          <a:srgbClr val="9A9A9A"/>
        </a:buClr>
        <a:defRPr sz="3200">
          <a:solidFill>
            <a:srgbClr val="9A9A9A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4pPr>
      <a:lvl5pPr algn="ctr">
        <a:spcBef>
          <a:spcPts val="700"/>
        </a:spcBef>
        <a:buClr>
          <a:srgbClr val="9A9A9A"/>
        </a:buClr>
        <a:defRPr sz="3200">
          <a:solidFill>
            <a:srgbClr val="9A9A9A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5pPr>
      <a:lvl6pPr marL="3365500" indent="-914400" algn="ctr">
        <a:spcBef>
          <a:spcPts val="700"/>
        </a:spcBef>
        <a:buClr>
          <a:srgbClr val="9A9A9A"/>
        </a:buClr>
        <a:buSzPct val="171000"/>
        <a:buChar char="•"/>
        <a:defRPr sz="3200">
          <a:solidFill>
            <a:srgbClr val="9A9A9A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6pPr>
      <a:lvl7pPr marL="3721100" indent="-914400" algn="ctr">
        <a:spcBef>
          <a:spcPts val="700"/>
        </a:spcBef>
        <a:buClr>
          <a:srgbClr val="9A9A9A"/>
        </a:buClr>
        <a:buSzPct val="171000"/>
        <a:buChar char="•"/>
        <a:defRPr sz="3200">
          <a:solidFill>
            <a:srgbClr val="9A9A9A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7pPr>
      <a:lvl8pPr marL="4076700" indent="-914400" algn="ctr">
        <a:spcBef>
          <a:spcPts val="700"/>
        </a:spcBef>
        <a:buClr>
          <a:srgbClr val="9A9A9A"/>
        </a:buClr>
        <a:buSzPct val="171000"/>
        <a:buChar char="•"/>
        <a:defRPr sz="3200">
          <a:solidFill>
            <a:srgbClr val="9A9A9A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8pPr>
      <a:lvl9pPr marL="4432300" indent="-914400" algn="ctr">
        <a:spcBef>
          <a:spcPts val="700"/>
        </a:spcBef>
        <a:buClr>
          <a:srgbClr val="9A9A9A"/>
        </a:buClr>
        <a:buSzPct val="171000"/>
        <a:buChar char="•"/>
        <a:defRPr sz="3200">
          <a:solidFill>
            <a:srgbClr val="9A9A9A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9pPr>
    </p:bodyStyle>
    <p:otherStyle>
      <a:lvl1pPr algn="r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uFill>
            <a:solidFill>
              <a:srgbClr val="9A9A9A"/>
            </a:solidFill>
          </a:u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  <a:ln w="12700">
            <a:round/>
          </a:ln>
        </p:spPr>
      </p:pic>
      <p:sp>
        <p:nvSpPr>
          <p:cNvPr id="13" name="Shape 13"/>
          <p:cNvSpPr/>
          <p:nvPr/>
        </p:nvSpPr>
        <p:spPr>
          <a:xfrm>
            <a:off x="2971800" y="3352803"/>
            <a:ext cx="228600" cy="29718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4" name="image2.jpg"/>
          <p:cNvPicPr/>
          <p:nvPr/>
        </p:nvPicPr>
        <p:blipFill>
          <a:blip r:embed="rId3">
            <a:extLst/>
          </a:blip>
          <a:srcRect l="11111" t="6861" r="13579" b="64834"/>
          <a:stretch>
            <a:fillRect/>
          </a:stretch>
        </p:blipFill>
        <p:spPr>
          <a:xfrm rot="10800000">
            <a:off x="4419600" y="5029203"/>
            <a:ext cx="3733800" cy="1371601"/>
          </a:xfrm>
          <a:prstGeom prst="rect">
            <a:avLst/>
          </a:prstGeom>
          <a:ln w="12700">
            <a:round/>
          </a:ln>
        </p:spPr>
      </p:pic>
      <p:pic>
        <p:nvPicPr>
          <p:cNvPr id="15" name="image3.jpg"/>
          <p:cNvPicPr/>
          <p:nvPr/>
        </p:nvPicPr>
        <p:blipFill>
          <a:blip r:embed="rId4">
            <a:extLst/>
          </a:blip>
          <a:srcRect l="10824" t="35072" r="13412" b="33848"/>
          <a:stretch>
            <a:fillRect/>
          </a:stretch>
        </p:blipFill>
        <p:spPr>
          <a:xfrm>
            <a:off x="4419600" y="3505203"/>
            <a:ext cx="3733800" cy="1524001"/>
          </a:xfrm>
          <a:prstGeom prst="rect">
            <a:avLst/>
          </a:prstGeom>
          <a:ln w="12700">
            <a:round/>
          </a:ln>
        </p:spPr>
      </p:pic>
      <p:pic>
        <p:nvPicPr>
          <p:cNvPr id="16" name="image3.jpg"/>
          <p:cNvPicPr/>
          <p:nvPr/>
        </p:nvPicPr>
        <p:blipFill>
          <a:blip r:embed="rId4">
            <a:extLst/>
          </a:blip>
          <a:srcRect l="11392" t="65770" r="13596" b="4720"/>
          <a:stretch>
            <a:fillRect/>
          </a:stretch>
        </p:blipFill>
        <p:spPr>
          <a:xfrm>
            <a:off x="304800" y="5029201"/>
            <a:ext cx="4038600" cy="1371602"/>
          </a:xfrm>
          <a:prstGeom prst="rect">
            <a:avLst/>
          </a:prstGeom>
          <a:ln w="12700">
            <a:round/>
          </a:ln>
        </p:spPr>
      </p:pic>
      <p:sp>
        <p:nvSpPr>
          <p:cNvPr id="17" name="Shape 17"/>
          <p:cNvSpPr/>
          <p:nvPr/>
        </p:nvSpPr>
        <p:spPr>
          <a:xfrm>
            <a:off x="4572000" y="5172673"/>
            <a:ext cx="3670300" cy="9271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3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Implementación del Reglamento de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3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Publicaciones por cada Campo Local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endParaRPr b="1" sz="40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Reuniones con asociados y colportores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Aplicación práctica del Reglamento en general</a:t>
            </a:r>
          </a:p>
        </p:txBody>
      </p:sp>
      <p:sp>
        <p:nvSpPr>
          <p:cNvPr id="18" name="Shape 18"/>
          <p:cNvSpPr/>
          <p:nvPr/>
        </p:nvSpPr>
        <p:spPr>
          <a:xfrm>
            <a:off x="4572000" y="3599527"/>
            <a:ext cx="3594100" cy="13462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buFont typeface="Cooper Black"/>
              <a:defRPr>
                <a:uFillTx/>
              </a:defRPr>
            </a:pPr>
            <a:r>
              <a:rPr b="1" sz="13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Reclutamiento Colportores</a:t>
            </a:r>
            <a:endParaRPr>
              <a:uFill>
                <a:solidFill/>
              </a:uFill>
            </a:endParaRPr>
          </a:p>
          <a:p>
            <a:pPr lvl="0">
              <a:buFont typeface="Cooper Black"/>
              <a:defRPr>
                <a:uFillTx/>
              </a:defRPr>
            </a:pPr>
            <a:endParaRPr b="1" sz="400">
              <a:uFill>
                <a:solidFill/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Aplicación del nuevo método de reclutamiento </a:t>
            </a:r>
            <a:endParaRPr>
              <a:uFill>
                <a:solidFill/>
              </a:uFill>
            </a:endParaRPr>
          </a:p>
          <a:p>
            <a:pPr lvl="0">
              <a:buFont typeface="Comic Sans MS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  de colportores</a:t>
            </a:r>
            <a:endParaRPr>
              <a:uFill>
                <a:solidFill/>
              </a:uFill>
            </a:endParaRPr>
          </a:p>
          <a:p>
            <a:pPr lvl="0"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Reclutamiento masivo en cada Unión</a:t>
            </a:r>
            <a:endParaRPr>
              <a:uFill>
                <a:solidFill/>
              </a:uFill>
            </a:endParaRPr>
          </a:p>
          <a:p>
            <a:pPr lvl="0"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Aplicación del reglamento de publicaciones</a:t>
            </a:r>
            <a:endParaRPr>
              <a:uFill>
                <a:solidFill/>
              </a:uFill>
            </a:endParaRPr>
          </a:p>
          <a:p>
            <a:pPr lvl="0"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Escuelas de Colportores</a:t>
            </a:r>
          </a:p>
        </p:txBody>
      </p:sp>
      <p:sp>
        <p:nvSpPr>
          <p:cNvPr id="19" name="Shape 19"/>
          <p:cNvSpPr/>
          <p:nvPr/>
        </p:nvSpPr>
        <p:spPr>
          <a:xfrm>
            <a:off x="381000" y="5171182"/>
            <a:ext cx="3975100" cy="11049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Implementación del reglamento de Publicaciones por cada Unión en los Campos Locales.  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endParaRPr b="1" sz="40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1" marL="457200" indent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Se adoptará en cada junta</a:t>
            </a:r>
            <a:endParaRPr>
              <a:uFill>
                <a:solidFill/>
              </a:uFill>
            </a:endParaRPr>
          </a:p>
          <a:p>
            <a:pPr lvl="1" marL="457200" indent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Se explicará los 8 capítulos</a:t>
            </a:r>
            <a:endParaRPr>
              <a:uFill>
                <a:solidFill/>
              </a:uFill>
            </a:endParaRPr>
          </a:p>
          <a:p>
            <a:pPr lvl="1" marL="457200" indent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Se demostrará la aplicación practica</a:t>
            </a:r>
          </a:p>
        </p:txBody>
      </p:sp>
      <p:sp>
        <p:nvSpPr>
          <p:cNvPr id="20" name="Shape 20"/>
          <p:cNvSpPr/>
          <p:nvPr/>
        </p:nvSpPr>
        <p:spPr>
          <a:xfrm>
            <a:off x="4343400" y="3200403"/>
            <a:ext cx="152400" cy="32004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FFFF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" name="Shape 21"/>
          <p:cNvSpPr/>
          <p:nvPr/>
        </p:nvSpPr>
        <p:spPr>
          <a:xfrm rot="5400000">
            <a:off x="2171700" y="2705103"/>
            <a:ext cx="304800" cy="40386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FF2600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" name="Shape 22"/>
          <p:cNvSpPr/>
          <p:nvPr/>
        </p:nvSpPr>
        <p:spPr>
          <a:xfrm>
            <a:off x="304800" y="4572000"/>
            <a:ext cx="927100" cy="266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Febrero  </a:t>
            </a:r>
          </a:p>
        </p:txBody>
      </p:sp>
      <p:sp>
        <p:nvSpPr>
          <p:cNvPr id="23" name="Shape 23"/>
          <p:cNvSpPr/>
          <p:nvPr/>
        </p:nvSpPr>
        <p:spPr>
          <a:xfrm>
            <a:off x="3733800" y="4572003"/>
            <a:ext cx="698500" cy="26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Junio</a:t>
            </a:r>
          </a:p>
        </p:txBody>
      </p:sp>
      <p:sp>
        <p:nvSpPr>
          <p:cNvPr id="24" name="Shape 24"/>
          <p:cNvSpPr/>
          <p:nvPr/>
        </p:nvSpPr>
        <p:spPr>
          <a:xfrm>
            <a:off x="1143000" y="4724400"/>
            <a:ext cx="2590800" cy="4"/>
          </a:xfrm>
          <a:prstGeom prst="line">
            <a:avLst/>
          </a:prstGeom>
          <a:ln w="25400">
            <a:solidFill>
              <a:srgbClr val="CD665F"/>
            </a:solidFill>
            <a:round/>
            <a:headEnd type="triangle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" name="Shape 25"/>
          <p:cNvSpPr/>
          <p:nvPr/>
        </p:nvSpPr>
        <p:spPr>
          <a:xfrm rot="5400000">
            <a:off x="2400299" y="2552699"/>
            <a:ext cx="1371600" cy="2362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" name="Shape 26"/>
          <p:cNvSpPr/>
          <p:nvPr/>
        </p:nvSpPr>
        <p:spPr>
          <a:xfrm>
            <a:off x="1828800" y="3048000"/>
            <a:ext cx="2527300" cy="13208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algn="ctr">
              <a:buClr>
                <a:srgbClr val="00ACFF"/>
              </a:buClr>
              <a:buFont typeface="Cooper Black"/>
              <a:defRPr>
                <a:uFillTx/>
              </a:defRPr>
            </a:pPr>
            <a:r>
              <a:rPr b="1" sz="1200">
                <a:solidFill>
                  <a:srgbClr val="00ACFF"/>
                </a:solidFill>
                <a:uFill>
                  <a:solidFill>
                    <a:srgbClr val="00AC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26 de mayo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12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Concilio de Publicaciones</a:t>
            </a:r>
            <a:endParaRPr>
              <a:uFill>
                <a:solidFill/>
              </a:uFill>
            </a:endParaRPr>
          </a:p>
          <a:p>
            <a:pPr lvl="0" algn="ctr">
              <a:buFont typeface="Comic Sans MS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Directores de Publicaciones de Uniones y Campos Locales.</a:t>
            </a:r>
            <a:endParaRPr>
              <a:uFill>
                <a:solidFill/>
              </a:uFill>
            </a:endParaRPr>
          </a:p>
          <a:p>
            <a:pPr lvl="0" algn="ctr">
              <a:buFont typeface="Comic Sans MS"/>
              <a:defRPr>
                <a:uFillTx/>
              </a:defRPr>
            </a:pPr>
            <a:endParaRPr sz="800">
              <a:uFill>
                <a:solidFill/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>
              <a:buClr>
                <a:srgbClr val="00ACFF"/>
              </a:buClr>
              <a:buFont typeface="Cooper Black"/>
              <a:defRPr>
                <a:uFillTx/>
              </a:defRPr>
            </a:pPr>
            <a:r>
              <a:rPr b="1" sz="1200">
                <a:solidFill>
                  <a:srgbClr val="00ACFF"/>
                </a:solidFill>
                <a:uFill>
                  <a:solidFill>
                    <a:srgbClr val="00AC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27 de mayo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11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Preparación para el Congreso</a:t>
            </a:r>
          </a:p>
        </p:txBody>
      </p:sp>
      <p:sp>
        <p:nvSpPr>
          <p:cNvPr id="27" name="Shape 27"/>
          <p:cNvSpPr/>
          <p:nvPr/>
        </p:nvSpPr>
        <p:spPr>
          <a:xfrm rot="5400000">
            <a:off x="6096000" y="1295403"/>
            <a:ext cx="304800" cy="38100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A1D562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4343400" y="3048002"/>
            <a:ext cx="698500" cy="26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Junio</a:t>
            </a:r>
          </a:p>
        </p:txBody>
      </p:sp>
      <p:sp>
        <p:nvSpPr>
          <p:cNvPr id="29" name="Shape 29"/>
          <p:cNvSpPr/>
          <p:nvPr/>
        </p:nvSpPr>
        <p:spPr>
          <a:xfrm>
            <a:off x="7239000" y="3048000"/>
            <a:ext cx="1003300" cy="266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ctr"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Octubre</a:t>
            </a:r>
          </a:p>
        </p:txBody>
      </p:sp>
      <p:sp>
        <p:nvSpPr>
          <p:cNvPr id="30" name="Shape 30"/>
          <p:cNvSpPr/>
          <p:nvPr/>
        </p:nvSpPr>
        <p:spPr>
          <a:xfrm flipV="1">
            <a:off x="5029200" y="3200399"/>
            <a:ext cx="2286000" cy="5"/>
          </a:xfrm>
          <a:prstGeom prst="line">
            <a:avLst/>
          </a:prstGeom>
          <a:ln w="25400">
            <a:solidFill>
              <a:srgbClr val="AAC56C"/>
            </a:solidFill>
            <a:round/>
            <a:headEnd type="triangle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" name="Shape 31"/>
          <p:cNvSpPr/>
          <p:nvPr/>
        </p:nvSpPr>
        <p:spPr>
          <a:xfrm>
            <a:off x="2754862" y="502384"/>
            <a:ext cx="3817169" cy="12446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lvl="0" algn="ctr">
              <a:buFont typeface="Cooper Black"/>
              <a:defRPr>
                <a:uFillTx/>
              </a:defRPr>
            </a:pPr>
            <a:endParaRPr b="1" sz="2000">
              <a:uFill>
                <a:solidFill/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MAPA DE RUTA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Implementación del 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Reglamento de Publicaciones</a:t>
            </a:r>
          </a:p>
        </p:txBody>
      </p:sp>
      <p:pic>
        <p:nvPicPr>
          <p:cNvPr id="32" name="image4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2054" y="381000"/>
            <a:ext cx="1186747" cy="877867"/>
          </a:xfrm>
          <a:prstGeom prst="rect">
            <a:avLst/>
          </a:prstGeom>
          <a:ln w="12700">
            <a:round/>
          </a:ln>
        </p:spPr>
      </p:pic>
      <p:pic>
        <p:nvPicPr>
          <p:cNvPr id="33" name="image5.png"/>
          <p:cNvPicPr/>
          <p:nvPr/>
        </p:nvPicPr>
        <p:blipFill>
          <a:blip r:embed="rId6">
            <a:extLst/>
          </a:blip>
          <a:srcRect l="29167" t="0" r="26715" b="37881"/>
          <a:stretch>
            <a:fillRect/>
          </a:stretch>
        </p:blipFill>
        <p:spPr>
          <a:xfrm>
            <a:off x="7513319" y="304800"/>
            <a:ext cx="1097281" cy="914400"/>
          </a:xfrm>
          <a:prstGeom prst="rect">
            <a:avLst/>
          </a:prstGeom>
          <a:ln w="12700">
            <a:round/>
          </a:ln>
        </p:spPr>
      </p:pic>
      <p:sp>
        <p:nvSpPr>
          <p:cNvPr id="34" name="Shape 34"/>
          <p:cNvSpPr/>
          <p:nvPr/>
        </p:nvSpPr>
        <p:spPr>
          <a:xfrm rot="5400000">
            <a:off x="4419600" y="1981199"/>
            <a:ext cx="304800" cy="91440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" name="Shape 35"/>
          <p:cNvSpPr/>
          <p:nvPr/>
        </p:nvSpPr>
        <p:spPr>
          <a:xfrm>
            <a:off x="76200" y="6400800"/>
            <a:ext cx="698500" cy="266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Enero</a:t>
            </a:r>
          </a:p>
        </p:txBody>
      </p:sp>
      <p:sp>
        <p:nvSpPr>
          <p:cNvPr id="36" name="Shape 36"/>
          <p:cNvSpPr/>
          <p:nvPr/>
        </p:nvSpPr>
        <p:spPr>
          <a:xfrm>
            <a:off x="8001000" y="6413211"/>
            <a:ext cx="1155700" cy="26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r"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Diciembre</a:t>
            </a:r>
          </a:p>
        </p:txBody>
      </p:sp>
      <p:sp>
        <p:nvSpPr>
          <p:cNvPr id="37" name="Shape 37"/>
          <p:cNvSpPr/>
          <p:nvPr/>
        </p:nvSpPr>
        <p:spPr>
          <a:xfrm rot="5400000">
            <a:off x="3063238" y="2727959"/>
            <a:ext cx="45720" cy="2362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4267200" y="6324600"/>
            <a:ext cx="927100" cy="393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ctr">
              <a:buFont typeface="Cooper Black"/>
              <a:defRPr b="1" sz="22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200">
                <a:uFill>
                  <a:solidFill/>
                </a:uFill>
              </a:rPr>
              <a:t>2014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  <a:ln w="12700">
            <a:round/>
          </a:ln>
        </p:spPr>
      </p:pic>
      <p:sp>
        <p:nvSpPr>
          <p:cNvPr id="41" name="Shape 41"/>
          <p:cNvSpPr/>
          <p:nvPr/>
        </p:nvSpPr>
        <p:spPr>
          <a:xfrm>
            <a:off x="2971800" y="3352803"/>
            <a:ext cx="228600" cy="29718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2" name="image2.jpg"/>
          <p:cNvPicPr/>
          <p:nvPr/>
        </p:nvPicPr>
        <p:blipFill>
          <a:blip r:embed="rId3">
            <a:extLst/>
          </a:blip>
          <a:srcRect l="11111" t="6861" r="13579" b="64834"/>
          <a:stretch>
            <a:fillRect/>
          </a:stretch>
        </p:blipFill>
        <p:spPr>
          <a:xfrm rot="10800000">
            <a:off x="4419600" y="5029203"/>
            <a:ext cx="3733800" cy="1371601"/>
          </a:xfrm>
          <a:prstGeom prst="rect">
            <a:avLst/>
          </a:prstGeom>
          <a:ln w="12700">
            <a:round/>
          </a:ln>
        </p:spPr>
      </p:pic>
      <p:pic>
        <p:nvPicPr>
          <p:cNvPr id="43" name="image3.jpg"/>
          <p:cNvPicPr/>
          <p:nvPr/>
        </p:nvPicPr>
        <p:blipFill>
          <a:blip r:embed="rId4">
            <a:extLst/>
          </a:blip>
          <a:srcRect l="10824" t="35072" r="13412" b="33848"/>
          <a:stretch>
            <a:fillRect/>
          </a:stretch>
        </p:blipFill>
        <p:spPr>
          <a:xfrm>
            <a:off x="4419600" y="3505203"/>
            <a:ext cx="3733800" cy="1524001"/>
          </a:xfrm>
          <a:prstGeom prst="rect">
            <a:avLst/>
          </a:prstGeom>
          <a:ln w="12700">
            <a:round/>
          </a:ln>
        </p:spPr>
      </p:pic>
      <p:pic>
        <p:nvPicPr>
          <p:cNvPr id="44" name="image3.jpg"/>
          <p:cNvPicPr/>
          <p:nvPr/>
        </p:nvPicPr>
        <p:blipFill>
          <a:blip r:embed="rId4">
            <a:extLst/>
          </a:blip>
          <a:srcRect l="11392" t="65770" r="13596" b="4720"/>
          <a:stretch>
            <a:fillRect/>
          </a:stretch>
        </p:blipFill>
        <p:spPr>
          <a:xfrm>
            <a:off x="304800" y="5029201"/>
            <a:ext cx="4038600" cy="1371602"/>
          </a:xfrm>
          <a:prstGeom prst="rect">
            <a:avLst/>
          </a:prstGeom>
          <a:ln w="12700">
            <a:round/>
          </a:ln>
        </p:spPr>
      </p:pic>
      <p:sp>
        <p:nvSpPr>
          <p:cNvPr id="45" name="Shape 45"/>
          <p:cNvSpPr/>
          <p:nvPr/>
        </p:nvSpPr>
        <p:spPr>
          <a:xfrm>
            <a:off x="4343400" y="3200403"/>
            <a:ext cx="152400" cy="32004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FFFF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" name="Shape 46"/>
          <p:cNvSpPr/>
          <p:nvPr/>
        </p:nvSpPr>
        <p:spPr>
          <a:xfrm rot="5400000">
            <a:off x="2171700" y="2705103"/>
            <a:ext cx="304800" cy="40386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FF2600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304800" y="4572000"/>
            <a:ext cx="1003300" cy="266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February  </a:t>
            </a:r>
          </a:p>
        </p:txBody>
      </p:sp>
      <p:sp>
        <p:nvSpPr>
          <p:cNvPr id="48" name="Shape 48"/>
          <p:cNvSpPr/>
          <p:nvPr/>
        </p:nvSpPr>
        <p:spPr>
          <a:xfrm>
            <a:off x="3657600" y="4572003"/>
            <a:ext cx="698500" cy="26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r"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June</a:t>
            </a:r>
          </a:p>
        </p:txBody>
      </p:sp>
      <p:sp>
        <p:nvSpPr>
          <p:cNvPr id="49" name="Shape 49"/>
          <p:cNvSpPr/>
          <p:nvPr/>
        </p:nvSpPr>
        <p:spPr>
          <a:xfrm>
            <a:off x="1219200" y="4724400"/>
            <a:ext cx="2514600" cy="4"/>
          </a:xfrm>
          <a:prstGeom prst="line">
            <a:avLst/>
          </a:prstGeom>
          <a:ln w="25400">
            <a:solidFill>
              <a:srgbClr val="CD665F"/>
            </a:solidFill>
            <a:round/>
            <a:headEnd type="triangle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 rot="5400000">
            <a:off x="2400299" y="2552699"/>
            <a:ext cx="1371600" cy="2362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1" name="Shape 51"/>
          <p:cNvSpPr/>
          <p:nvPr/>
        </p:nvSpPr>
        <p:spPr>
          <a:xfrm rot="5400000">
            <a:off x="6096000" y="1295403"/>
            <a:ext cx="304800" cy="38100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A1D562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/>
        </p:nvSpPr>
        <p:spPr>
          <a:xfrm>
            <a:off x="4343400" y="3048002"/>
            <a:ext cx="698500" cy="26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June</a:t>
            </a:r>
          </a:p>
        </p:txBody>
      </p:sp>
      <p:sp>
        <p:nvSpPr>
          <p:cNvPr id="53" name="Shape 53"/>
          <p:cNvSpPr/>
          <p:nvPr/>
        </p:nvSpPr>
        <p:spPr>
          <a:xfrm>
            <a:off x="7239000" y="3048000"/>
            <a:ext cx="1003300" cy="266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ctr"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October</a:t>
            </a:r>
          </a:p>
        </p:txBody>
      </p:sp>
      <p:sp>
        <p:nvSpPr>
          <p:cNvPr id="54" name="Shape 54"/>
          <p:cNvSpPr/>
          <p:nvPr/>
        </p:nvSpPr>
        <p:spPr>
          <a:xfrm>
            <a:off x="4953000" y="3200400"/>
            <a:ext cx="2362200" cy="0"/>
          </a:xfrm>
          <a:prstGeom prst="line">
            <a:avLst/>
          </a:prstGeom>
          <a:ln w="25400">
            <a:solidFill>
              <a:srgbClr val="AAC56C"/>
            </a:solidFill>
            <a:round/>
            <a:headEnd type="triangle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5" name="Shape 55"/>
          <p:cNvSpPr/>
          <p:nvPr/>
        </p:nvSpPr>
        <p:spPr>
          <a:xfrm rot="5400000">
            <a:off x="3063238" y="2727959"/>
            <a:ext cx="45720" cy="2362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6" name="Shape 56"/>
          <p:cNvSpPr/>
          <p:nvPr/>
        </p:nvSpPr>
        <p:spPr>
          <a:xfrm>
            <a:off x="4648200" y="5157280"/>
            <a:ext cx="3365500" cy="11430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3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Implementation of the Publishing 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3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Policy by each Local Field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endParaRPr b="1" sz="50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Meetings with Associates and colporteurs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Practical implementation of the policy 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mic Sans MS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 in general</a:t>
            </a:r>
          </a:p>
        </p:txBody>
      </p:sp>
      <p:sp>
        <p:nvSpPr>
          <p:cNvPr id="57" name="Shape 57"/>
          <p:cNvSpPr/>
          <p:nvPr/>
        </p:nvSpPr>
        <p:spPr>
          <a:xfrm>
            <a:off x="4800600" y="3657600"/>
            <a:ext cx="3441700" cy="13462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buFont typeface="Cooper Black"/>
              <a:defRPr>
                <a:uFillTx/>
              </a:defRPr>
            </a:pPr>
            <a:r>
              <a:rPr b="1" sz="13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Recruiting Colporteurs </a:t>
            </a:r>
            <a:endParaRPr>
              <a:uFill>
                <a:solidFill/>
              </a:uFill>
            </a:endParaRPr>
          </a:p>
          <a:p>
            <a:pPr lvl="0">
              <a:buFont typeface="Cooper Black"/>
              <a:defRPr>
                <a:uFillTx/>
              </a:defRPr>
            </a:pPr>
            <a:endParaRPr b="1" sz="400">
              <a:uFill>
                <a:solidFill/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>
              <a:buFont typeface="Comic Sans MS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• Implementation of the new method of </a:t>
            </a:r>
            <a:endParaRPr>
              <a:uFill>
                <a:solidFill/>
              </a:uFill>
            </a:endParaRPr>
          </a:p>
          <a:p>
            <a:pPr lvl="0">
              <a:buFont typeface="Comic Sans MS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  recruiting colporteurs</a:t>
            </a:r>
            <a:b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• Massive recruiting in every Union</a:t>
            </a:r>
            <a:b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• Implementation of the Publishing Policy</a:t>
            </a:r>
            <a:b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• Schools of Colporteurs</a:t>
            </a:r>
          </a:p>
        </p:txBody>
      </p:sp>
      <p:sp>
        <p:nvSpPr>
          <p:cNvPr id="58" name="Shape 58"/>
          <p:cNvSpPr/>
          <p:nvPr/>
        </p:nvSpPr>
        <p:spPr>
          <a:xfrm>
            <a:off x="381000" y="5171182"/>
            <a:ext cx="3898900" cy="11049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Implementation of the Publishing Policy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by each Union in the Local Fields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mic Sans MS"/>
              <a:defRPr>
                <a:uFillTx/>
              </a:defRPr>
            </a:pPr>
            <a:endParaRPr sz="40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It will be adopted in every meeting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The 8 chapters will be explained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The practical implementation will be demonstrated</a:t>
            </a:r>
          </a:p>
        </p:txBody>
      </p:sp>
      <p:sp>
        <p:nvSpPr>
          <p:cNvPr id="59" name="Shape 59"/>
          <p:cNvSpPr/>
          <p:nvPr/>
        </p:nvSpPr>
        <p:spPr>
          <a:xfrm>
            <a:off x="1905000" y="3048000"/>
            <a:ext cx="2374900" cy="13462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algn="ctr">
              <a:buClr>
                <a:srgbClr val="00ACFF"/>
              </a:buClr>
              <a:buFont typeface="Cooper Black"/>
              <a:defRPr>
                <a:uFillTx/>
              </a:defRPr>
            </a:pPr>
            <a:r>
              <a:rPr b="1" sz="1200">
                <a:solidFill>
                  <a:srgbClr val="00ACFF"/>
                </a:solidFill>
                <a:uFill>
                  <a:solidFill>
                    <a:srgbClr val="00AC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May 26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12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Publishing Summit</a:t>
            </a:r>
            <a:endParaRPr>
              <a:uFill>
                <a:solidFill/>
              </a:uFill>
            </a:endParaRPr>
          </a:p>
          <a:p>
            <a:pPr lvl="0" algn="ctr">
              <a:buFont typeface="Comic Sans MS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Unions and Local Fields Publishing Directors. </a:t>
            </a:r>
            <a:endParaRPr>
              <a:uFill>
                <a:solidFill/>
              </a:uFill>
            </a:endParaRPr>
          </a:p>
          <a:p>
            <a:pPr lvl="0" algn="ctr">
              <a:buFont typeface="Comic Sans MS"/>
              <a:defRPr>
                <a:uFillTx/>
              </a:defRPr>
            </a:pPr>
            <a:endParaRPr sz="900">
              <a:uFill>
                <a:solidFill/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>
              <a:buClr>
                <a:srgbClr val="00ACFF"/>
              </a:buClr>
              <a:buFont typeface="Cooper Black"/>
              <a:defRPr>
                <a:uFillTx/>
              </a:defRPr>
            </a:pPr>
            <a:r>
              <a:rPr b="1" sz="1200">
                <a:solidFill>
                  <a:srgbClr val="00ACFF"/>
                </a:solidFill>
                <a:uFill>
                  <a:solidFill>
                    <a:srgbClr val="00AC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May 27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11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Preparations for the Summit</a:t>
            </a:r>
          </a:p>
        </p:txBody>
      </p:sp>
      <p:sp>
        <p:nvSpPr>
          <p:cNvPr id="60" name="Shape 60"/>
          <p:cNvSpPr/>
          <p:nvPr/>
        </p:nvSpPr>
        <p:spPr>
          <a:xfrm>
            <a:off x="2980444" y="457200"/>
            <a:ext cx="3150543" cy="12446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/>
          <a:p>
            <a:pPr lvl="0" algn="ctr">
              <a:buFont typeface="Cooper Black"/>
              <a:defRPr>
                <a:uFillTx/>
              </a:defRPr>
            </a:pPr>
            <a:endParaRPr b="1" sz="2000">
              <a:uFill>
                <a:solidFill/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ROADMAP</a:t>
            </a:r>
            <a:b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</a:br>
            <a: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Implementation 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of the Publishing Policy</a:t>
            </a:r>
          </a:p>
        </p:txBody>
      </p:sp>
      <p:pic>
        <p:nvPicPr>
          <p:cNvPr id="61" name="image4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0100" y="513568"/>
            <a:ext cx="1104898" cy="817322"/>
          </a:xfrm>
          <a:prstGeom prst="rect">
            <a:avLst/>
          </a:prstGeom>
          <a:ln w="12700">
            <a:round/>
          </a:ln>
        </p:spPr>
      </p:pic>
      <p:pic>
        <p:nvPicPr>
          <p:cNvPr id="62" name="image5.png"/>
          <p:cNvPicPr/>
          <p:nvPr/>
        </p:nvPicPr>
        <p:blipFill>
          <a:blip r:embed="rId6">
            <a:extLst/>
          </a:blip>
          <a:srcRect l="29166" t="0" r="26716" b="37881"/>
          <a:stretch>
            <a:fillRect/>
          </a:stretch>
        </p:blipFill>
        <p:spPr>
          <a:xfrm>
            <a:off x="7432633" y="381001"/>
            <a:ext cx="1139867" cy="949889"/>
          </a:xfrm>
          <a:prstGeom prst="rect">
            <a:avLst/>
          </a:prstGeom>
          <a:ln w="12700">
            <a:round/>
          </a:ln>
        </p:spPr>
      </p:pic>
      <p:sp>
        <p:nvSpPr>
          <p:cNvPr id="63" name="Shape 63"/>
          <p:cNvSpPr/>
          <p:nvPr/>
        </p:nvSpPr>
        <p:spPr>
          <a:xfrm rot="5400000">
            <a:off x="4419600" y="1981199"/>
            <a:ext cx="304800" cy="91440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4" name="Shape 64"/>
          <p:cNvSpPr/>
          <p:nvPr/>
        </p:nvSpPr>
        <p:spPr>
          <a:xfrm>
            <a:off x="76200" y="6400800"/>
            <a:ext cx="1003300" cy="266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January</a:t>
            </a:r>
          </a:p>
        </p:txBody>
      </p:sp>
      <p:sp>
        <p:nvSpPr>
          <p:cNvPr id="65" name="Shape 65"/>
          <p:cNvSpPr/>
          <p:nvPr/>
        </p:nvSpPr>
        <p:spPr>
          <a:xfrm>
            <a:off x="8001000" y="6413211"/>
            <a:ext cx="1155700" cy="26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r"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December</a:t>
            </a:r>
          </a:p>
        </p:txBody>
      </p:sp>
      <p:sp>
        <p:nvSpPr>
          <p:cNvPr id="66" name="Shape 66"/>
          <p:cNvSpPr/>
          <p:nvPr/>
        </p:nvSpPr>
        <p:spPr>
          <a:xfrm>
            <a:off x="4267200" y="6324600"/>
            <a:ext cx="927100" cy="393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ctr">
              <a:buFont typeface="Cooper Black"/>
              <a:defRPr b="1" sz="22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200">
                <a:uFill>
                  <a:solidFill/>
                </a:uFill>
              </a:rPr>
              <a:t>2014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  <a:ln w="12700">
            <a:round/>
          </a:ln>
        </p:spPr>
      </p:pic>
      <p:sp>
        <p:nvSpPr>
          <p:cNvPr id="69" name="Shape 69"/>
          <p:cNvSpPr/>
          <p:nvPr/>
        </p:nvSpPr>
        <p:spPr>
          <a:xfrm>
            <a:off x="2971800" y="3352803"/>
            <a:ext cx="228600" cy="29718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70" name="image2.jpg"/>
          <p:cNvPicPr/>
          <p:nvPr/>
        </p:nvPicPr>
        <p:blipFill>
          <a:blip r:embed="rId3">
            <a:extLst/>
          </a:blip>
          <a:srcRect l="11111" t="6861" r="13579" b="64834"/>
          <a:stretch>
            <a:fillRect/>
          </a:stretch>
        </p:blipFill>
        <p:spPr>
          <a:xfrm rot="10800000">
            <a:off x="4419600" y="5029203"/>
            <a:ext cx="3733800" cy="1371601"/>
          </a:xfrm>
          <a:prstGeom prst="rect">
            <a:avLst/>
          </a:prstGeom>
          <a:ln w="12700">
            <a:round/>
          </a:ln>
        </p:spPr>
      </p:pic>
      <p:pic>
        <p:nvPicPr>
          <p:cNvPr id="71" name="image3.jpg"/>
          <p:cNvPicPr/>
          <p:nvPr/>
        </p:nvPicPr>
        <p:blipFill>
          <a:blip r:embed="rId4">
            <a:extLst/>
          </a:blip>
          <a:srcRect l="10824" t="35071" r="13412" b="33848"/>
          <a:stretch>
            <a:fillRect/>
          </a:stretch>
        </p:blipFill>
        <p:spPr>
          <a:xfrm>
            <a:off x="4419600" y="3429000"/>
            <a:ext cx="3733800" cy="1600204"/>
          </a:xfrm>
          <a:prstGeom prst="rect">
            <a:avLst/>
          </a:prstGeom>
          <a:ln w="12700">
            <a:round/>
          </a:ln>
        </p:spPr>
      </p:pic>
      <p:pic>
        <p:nvPicPr>
          <p:cNvPr id="72" name="image3.jpg"/>
          <p:cNvPicPr/>
          <p:nvPr/>
        </p:nvPicPr>
        <p:blipFill>
          <a:blip r:embed="rId4">
            <a:extLst/>
          </a:blip>
          <a:srcRect l="11392" t="65770" r="13596" b="4720"/>
          <a:stretch>
            <a:fillRect/>
          </a:stretch>
        </p:blipFill>
        <p:spPr>
          <a:xfrm>
            <a:off x="304800" y="5029201"/>
            <a:ext cx="4038600" cy="1371602"/>
          </a:xfrm>
          <a:prstGeom prst="rect">
            <a:avLst/>
          </a:prstGeom>
          <a:ln w="12700">
            <a:round/>
          </a:ln>
        </p:spPr>
      </p:pic>
      <p:sp>
        <p:nvSpPr>
          <p:cNvPr id="73" name="Shape 73"/>
          <p:cNvSpPr/>
          <p:nvPr/>
        </p:nvSpPr>
        <p:spPr>
          <a:xfrm>
            <a:off x="4343400" y="3200403"/>
            <a:ext cx="152400" cy="32004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FFFF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4" name="Shape 74"/>
          <p:cNvSpPr/>
          <p:nvPr/>
        </p:nvSpPr>
        <p:spPr>
          <a:xfrm rot="5400000">
            <a:off x="2171700" y="2705103"/>
            <a:ext cx="304800" cy="40386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FF2600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5" name="Shape 75"/>
          <p:cNvSpPr/>
          <p:nvPr/>
        </p:nvSpPr>
        <p:spPr>
          <a:xfrm>
            <a:off x="3657600" y="4572003"/>
            <a:ext cx="698500" cy="26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r"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Juin</a:t>
            </a:r>
          </a:p>
        </p:txBody>
      </p:sp>
      <p:sp>
        <p:nvSpPr>
          <p:cNvPr id="76" name="Shape 76"/>
          <p:cNvSpPr/>
          <p:nvPr/>
        </p:nvSpPr>
        <p:spPr>
          <a:xfrm>
            <a:off x="1066800" y="4724400"/>
            <a:ext cx="2667000" cy="4"/>
          </a:xfrm>
          <a:prstGeom prst="line">
            <a:avLst/>
          </a:prstGeom>
          <a:ln w="25400">
            <a:solidFill>
              <a:srgbClr val="CD665F"/>
            </a:solidFill>
            <a:round/>
            <a:headEnd type="triangle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7" name="Shape 77"/>
          <p:cNvSpPr/>
          <p:nvPr/>
        </p:nvSpPr>
        <p:spPr>
          <a:xfrm rot="5400000">
            <a:off x="2400299" y="2552699"/>
            <a:ext cx="1371600" cy="2362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8" name="Shape 78"/>
          <p:cNvSpPr/>
          <p:nvPr/>
        </p:nvSpPr>
        <p:spPr>
          <a:xfrm rot="5400000">
            <a:off x="6096000" y="1219203"/>
            <a:ext cx="304800" cy="38100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A1D562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9" name="Shape 79"/>
          <p:cNvSpPr/>
          <p:nvPr/>
        </p:nvSpPr>
        <p:spPr>
          <a:xfrm>
            <a:off x="4953000" y="3124200"/>
            <a:ext cx="2362200" cy="0"/>
          </a:xfrm>
          <a:prstGeom prst="line">
            <a:avLst/>
          </a:prstGeom>
          <a:ln w="25400">
            <a:solidFill>
              <a:srgbClr val="AAC56C"/>
            </a:solidFill>
            <a:round/>
            <a:headEnd type="triangle"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0" name="Shape 80"/>
          <p:cNvSpPr/>
          <p:nvPr/>
        </p:nvSpPr>
        <p:spPr>
          <a:xfrm rot="5400000">
            <a:off x="3063238" y="2727959"/>
            <a:ext cx="45720" cy="23622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1" name="Shape 81"/>
          <p:cNvSpPr/>
          <p:nvPr/>
        </p:nvSpPr>
        <p:spPr>
          <a:xfrm>
            <a:off x="1905000" y="3048000"/>
            <a:ext cx="2374900" cy="13589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algn="ctr">
              <a:buClr>
                <a:srgbClr val="00ACFF"/>
              </a:buClr>
              <a:buFont typeface="Cooper Black"/>
              <a:defRPr>
                <a:uFillTx/>
              </a:defRPr>
            </a:pPr>
            <a:r>
              <a:rPr b="1" sz="1200">
                <a:solidFill>
                  <a:srgbClr val="00ACFF"/>
                </a:solidFill>
                <a:uFill>
                  <a:solidFill>
                    <a:srgbClr val="00AC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26  mai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12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Sommet des Publications</a:t>
            </a:r>
            <a:endParaRPr>
              <a:uFill>
                <a:solidFill/>
              </a:uFill>
            </a:endParaRPr>
          </a:p>
          <a:p>
            <a:pPr lvl="0" algn="ctr">
              <a:buFont typeface="Comic Sans MS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Directeurs des Publications d’union et champ local. </a:t>
            </a:r>
            <a:endParaRPr>
              <a:uFill>
                <a:solidFill/>
              </a:uFill>
            </a:endParaRPr>
          </a:p>
          <a:p>
            <a:pPr lvl="0" algn="ctr">
              <a:buFont typeface="Comic Sans MS"/>
              <a:defRPr>
                <a:uFillTx/>
              </a:defRPr>
            </a:pPr>
            <a:endParaRPr sz="900">
              <a:uFill>
                <a:solidFill/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ctr">
              <a:buClr>
                <a:srgbClr val="00ACFF"/>
              </a:buClr>
              <a:buFont typeface="Cooper Black"/>
              <a:defRPr>
                <a:uFillTx/>
              </a:defRPr>
            </a:pPr>
            <a:r>
              <a:rPr b="1" sz="1200">
                <a:solidFill>
                  <a:srgbClr val="00ACFF"/>
                </a:solidFill>
                <a:uFill>
                  <a:solidFill>
                    <a:srgbClr val="00AC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27  mai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12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Les préparatifs du Sommet</a:t>
            </a:r>
          </a:p>
        </p:txBody>
      </p:sp>
      <p:sp>
        <p:nvSpPr>
          <p:cNvPr id="82" name="Shape 82"/>
          <p:cNvSpPr/>
          <p:nvPr/>
        </p:nvSpPr>
        <p:spPr>
          <a:xfrm>
            <a:off x="2589136" y="381000"/>
            <a:ext cx="4165601" cy="12446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algn="ctr">
              <a:buFont typeface="Cooper Black"/>
              <a:defRPr>
                <a:uFillTx/>
              </a:defRPr>
            </a:pPr>
            <a:endParaRPr b="1" sz="2000">
              <a:uFill>
                <a:solidFill/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PLAN D’ACTIONS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Mise à exécution du </a:t>
            </a:r>
            <a:endParaRPr>
              <a:uFill>
                <a:solidFill/>
              </a:uFill>
            </a:endParaRPr>
          </a:p>
          <a:p>
            <a:pPr lvl="0" algn="ctr">
              <a:buFont typeface="Cooper Black"/>
              <a:defRPr>
                <a:uFillTx/>
              </a:defRPr>
            </a:pPr>
            <a:r>
              <a:rPr b="1" sz="20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règlement des Publications</a:t>
            </a:r>
          </a:p>
        </p:txBody>
      </p:sp>
      <p:pic>
        <p:nvPicPr>
          <p:cNvPr id="83" name="image4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9294" y="589765"/>
            <a:ext cx="1056924" cy="781834"/>
          </a:xfrm>
          <a:prstGeom prst="rect">
            <a:avLst/>
          </a:prstGeom>
          <a:ln w="12700">
            <a:round/>
          </a:ln>
        </p:spPr>
      </p:pic>
      <p:pic>
        <p:nvPicPr>
          <p:cNvPr id="84" name="image5.png"/>
          <p:cNvPicPr/>
          <p:nvPr/>
        </p:nvPicPr>
        <p:blipFill>
          <a:blip r:embed="rId6">
            <a:extLst/>
          </a:blip>
          <a:srcRect l="29167" t="0" r="26715" b="37881"/>
          <a:stretch>
            <a:fillRect/>
          </a:stretch>
        </p:blipFill>
        <p:spPr>
          <a:xfrm>
            <a:off x="7580949" y="457200"/>
            <a:ext cx="1097279" cy="914400"/>
          </a:xfrm>
          <a:prstGeom prst="rect">
            <a:avLst/>
          </a:prstGeom>
          <a:ln w="12700">
            <a:round/>
          </a:ln>
        </p:spPr>
      </p:pic>
      <p:sp>
        <p:nvSpPr>
          <p:cNvPr id="85" name="Shape 85"/>
          <p:cNvSpPr/>
          <p:nvPr/>
        </p:nvSpPr>
        <p:spPr>
          <a:xfrm rot="5400000">
            <a:off x="4419600" y="1981199"/>
            <a:ext cx="304800" cy="914400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rgbClr val="00ACFF"/>
            </a:solidFill>
            <a:round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buClrTx/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6" name="Shape 86"/>
          <p:cNvSpPr/>
          <p:nvPr/>
        </p:nvSpPr>
        <p:spPr>
          <a:xfrm>
            <a:off x="76200" y="6400800"/>
            <a:ext cx="1003300" cy="266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Janvier</a:t>
            </a:r>
          </a:p>
        </p:txBody>
      </p:sp>
      <p:sp>
        <p:nvSpPr>
          <p:cNvPr id="87" name="Shape 87"/>
          <p:cNvSpPr/>
          <p:nvPr/>
        </p:nvSpPr>
        <p:spPr>
          <a:xfrm>
            <a:off x="7924800" y="6413211"/>
            <a:ext cx="1155700" cy="26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r"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Décembre</a:t>
            </a:r>
          </a:p>
        </p:txBody>
      </p:sp>
      <p:sp>
        <p:nvSpPr>
          <p:cNvPr id="88" name="Shape 88"/>
          <p:cNvSpPr/>
          <p:nvPr/>
        </p:nvSpPr>
        <p:spPr>
          <a:xfrm>
            <a:off x="4267200" y="6324600"/>
            <a:ext cx="927100" cy="393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ctr">
              <a:buFont typeface="Cooper Black"/>
              <a:defRPr b="1" sz="22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2200">
                <a:uFill>
                  <a:solidFill/>
                </a:uFill>
              </a:rPr>
              <a:t>2014</a:t>
            </a:r>
          </a:p>
        </p:txBody>
      </p:sp>
      <p:sp>
        <p:nvSpPr>
          <p:cNvPr id="89" name="Shape 89"/>
          <p:cNvSpPr/>
          <p:nvPr/>
        </p:nvSpPr>
        <p:spPr>
          <a:xfrm>
            <a:off x="4572000" y="5233480"/>
            <a:ext cx="3517900" cy="9398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3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Mise à exécution du règlement des Publications par les champs locaux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endParaRPr b="1" sz="50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Réunions des adjoints et colporteurs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Application pratique du règlement en général</a:t>
            </a:r>
          </a:p>
        </p:txBody>
      </p:sp>
      <p:sp>
        <p:nvSpPr>
          <p:cNvPr id="90" name="Shape 90"/>
          <p:cNvSpPr/>
          <p:nvPr/>
        </p:nvSpPr>
        <p:spPr>
          <a:xfrm>
            <a:off x="4800600" y="3581906"/>
            <a:ext cx="3289300" cy="153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buFont typeface="Cooper Black"/>
              <a:defRPr>
                <a:uFillTx/>
              </a:defRPr>
            </a:pPr>
            <a:r>
              <a:rPr b="1" sz="1300">
                <a:uFill>
                  <a:solidFill/>
                </a:uFill>
                <a:latin typeface="Cooper Black"/>
                <a:ea typeface="Cooper Black"/>
                <a:cs typeface="Cooper Black"/>
                <a:sym typeface="Cooper Black"/>
              </a:rPr>
              <a:t>Recrutement des Colporteurs</a:t>
            </a:r>
            <a:endParaRPr>
              <a:uFill>
                <a:solidFill/>
              </a:uFill>
            </a:endParaRPr>
          </a:p>
          <a:p>
            <a:pPr lvl="0">
              <a:buFont typeface="Cooper Black"/>
              <a:defRPr>
                <a:uFillTx/>
              </a:defRPr>
            </a:pPr>
            <a:endParaRPr b="1" sz="300">
              <a:uFill>
                <a:solidFill/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Application de la nouvelle méthode de </a:t>
            </a:r>
            <a:endParaRPr>
              <a:uFill>
                <a:solidFill/>
              </a:uFill>
            </a:endParaRPr>
          </a:p>
          <a:p>
            <a:pPr lvl="0">
              <a:buFont typeface="Comic Sans MS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 recrutement des colporteurs.</a:t>
            </a:r>
            <a:endParaRPr>
              <a:uFill>
                <a:solidFill/>
              </a:uFill>
            </a:endParaRPr>
          </a:p>
          <a:p>
            <a:pPr lvl="0"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Recrutement, sur une grande échelle, </a:t>
            </a:r>
            <a:endParaRPr>
              <a:uFill>
                <a:solidFill/>
              </a:uFill>
            </a:endParaRPr>
          </a:p>
          <a:p>
            <a:pPr lvl="0">
              <a:buFont typeface="Comic Sans MS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 dans chaque union.</a:t>
            </a:r>
            <a:endParaRPr>
              <a:uFill>
                <a:solidFill/>
              </a:uFill>
            </a:endParaRPr>
          </a:p>
          <a:p>
            <a:pPr lvl="0"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Application du règlement des Publications.</a:t>
            </a:r>
            <a:endParaRPr>
              <a:uFill>
                <a:solidFill/>
              </a:uFill>
            </a:endParaRPr>
          </a:p>
          <a:p>
            <a:pPr lvl="0"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 Écoles des colporteurs.</a:t>
            </a:r>
          </a:p>
        </p:txBody>
      </p:sp>
      <p:sp>
        <p:nvSpPr>
          <p:cNvPr id="91" name="Shape 91"/>
          <p:cNvSpPr/>
          <p:nvPr/>
        </p:nvSpPr>
        <p:spPr>
          <a:xfrm>
            <a:off x="685800" y="5181600"/>
            <a:ext cx="3594100" cy="11430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3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Mise à exécution du règlement des 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r>
              <a:rPr b="1" sz="13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oper Black"/>
                <a:ea typeface="Cooper Black"/>
                <a:cs typeface="Cooper Black"/>
                <a:sym typeface="Cooper Black"/>
              </a:rPr>
              <a:t>Publications par les unions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endParaRPr b="1" sz="40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>
              <a:buClr>
                <a:srgbClr val="FFFFFF"/>
              </a:buClr>
              <a:buFont typeface="Cooper Black"/>
              <a:defRPr>
                <a:uFillTx/>
              </a:defRPr>
            </a:pPr>
            <a:endParaRPr b="1" sz="10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oper Black"/>
              <a:ea typeface="Cooper Black"/>
              <a:cs typeface="Cooper Black"/>
              <a:sym typeface="Cooper Black"/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Le règlement sera adopté par chaque comité.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Les huit chapitres seront expliqués.</a:t>
            </a:r>
            <a:endParaRPr>
              <a:uFill>
                <a:solidFill/>
              </a:uFill>
            </a:endParaRPr>
          </a:p>
          <a:p>
            <a:pPr lvl="0">
              <a:buClr>
                <a:srgbClr val="FFFFFF"/>
              </a:buClr>
              <a:buSzPct val="100000"/>
              <a:buFont typeface="Arial"/>
              <a:buChar char="•"/>
              <a:defRPr>
                <a:uFillTx/>
              </a:defRPr>
            </a:pPr>
            <a:r>
              <a:rPr sz="1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Une application pratique sera démontrée.</a:t>
            </a:r>
          </a:p>
        </p:txBody>
      </p:sp>
      <p:sp>
        <p:nvSpPr>
          <p:cNvPr id="92" name="Shape 92"/>
          <p:cNvSpPr/>
          <p:nvPr/>
        </p:nvSpPr>
        <p:spPr>
          <a:xfrm>
            <a:off x="4343400" y="2971800"/>
            <a:ext cx="698500" cy="266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Juin</a:t>
            </a:r>
          </a:p>
        </p:txBody>
      </p:sp>
      <p:sp>
        <p:nvSpPr>
          <p:cNvPr id="93" name="Shape 93"/>
          <p:cNvSpPr/>
          <p:nvPr/>
        </p:nvSpPr>
        <p:spPr>
          <a:xfrm>
            <a:off x="7239000" y="2971800"/>
            <a:ext cx="1003300" cy="266700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algn="ctr"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Octobre</a:t>
            </a:r>
          </a:p>
        </p:txBody>
      </p:sp>
      <p:sp>
        <p:nvSpPr>
          <p:cNvPr id="94" name="Shape 94"/>
          <p:cNvSpPr/>
          <p:nvPr/>
        </p:nvSpPr>
        <p:spPr>
          <a:xfrm>
            <a:off x="304800" y="4584412"/>
            <a:ext cx="850900" cy="266701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buFont typeface="Cooper Black"/>
              <a:defRPr b="1" sz="1300">
                <a:latin typeface="Cooper Black"/>
                <a:ea typeface="Cooper Black"/>
                <a:cs typeface="Cooper Black"/>
                <a:sym typeface="Cooper Black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1300">
                <a:uFill>
                  <a:solidFill/>
                </a:uFill>
              </a:rPr>
              <a:t>Février 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000000"/>
          </a:buClr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