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</p:sldIdLst>
  <p:sldSz cx="9144000" cy="6858000"/>
  <p:notesSz cx="6858000" cy="9144000"/>
  <p:defaultTextStyle>
    <a:lvl1pPr>
      <a:buClr>
        <a:srgbClr val="000000"/>
      </a:buClr>
      <a:defRPr>
        <a:uFill>
          <a:solidFill/>
        </a:uFill>
        <a:latin typeface="+mn-lt"/>
        <a:ea typeface="+mn-ea"/>
        <a:cs typeface="+mn-cs"/>
        <a:sym typeface="Calibri"/>
      </a:defRPr>
    </a:lvl1pPr>
    <a:lvl2pPr indent="342900">
      <a:buClr>
        <a:srgbClr val="000000"/>
      </a:buClr>
      <a:defRPr>
        <a:uFill>
          <a:solidFill/>
        </a:uFill>
        <a:latin typeface="+mn-lt"/>
        <a:ea typeface="+mn-ea"/>
        <a:cs typeface="+mn-cs"/>
        <a:sym typeface="Calibri"/>
      </a:defRPr>
    </a:lvl2pPr>
    <a:lvl3pPr indent="685800">
      <a:buClr>
        <a:srgbClr val="000000"/>
      </a:buClr>
      <a:defRPr>
        <a:uFill>
          <a:solidFill/>
        </a:uFill>
        <a:latin typeface="+mn-lt"/>
        <a:ea typeface="+mn-ea"/>
        <a:cs typeface="+mn-cs"/>
        <a:sym typeface="Calibri"/>
      </a:defRPr>
    </a:lvl3pPr>
    <a:lvl4pPr indent="1028700">
      <a:buClr>
        <a:srgbClr val="000000"/>
      </a:buClr>
      <a:defRPr>
        <a:uFill>
          <a:solidFill/>
        </a:uFill>
        <a:latin typeface="+mn-lt"/>
        <a:ea typeface="+mn-ea"/>
        <a:cs typeface="+mn-cs"/>
        <a:sym typeface="Calibri"/>
      </a:defRPr>
    </a:lvl4pPr>
    <a:lvl5pPr indent="1371600">
      <a:buClr>
        <a:srgbClr val="000000"/>
      </a:buClr>
      <a:defRPr>
        <a:uFill>
          <a:solidFill/>
        </a:uFill>
        <a:latin typeface="+mn-lt"/>
        <a:ea typeface="+mn-ea"/>
        <a:cs typeface="+mn-cs"/>
        <a:sym typeface="Calibri"/>
      </a:defRPr>
    </a:lvl5pPr>
    <a:lvl6pPr indent="1714500">
      <a:buClr>
        <a:srgbClr val="000000"/>
      </a:buClr>
      <a:defRPr>
        <a:uFill>
          <a:solidFill/>
        </a:uFill>
        <a:latin typeface="+mn-lt"/>
        <a:ea typeface="+mn-ea"/>
        <a:cs typeface="+mn-cs"/>
        <a:sym typeface="Calibri"/>
      </a:defRPr>
    </a:lvl6pPr>
    <a:lvl7pPr indent="2057400">
      <a:buClr>
        <a:srgbClr val="000000"/>
      </a:buClr>
      <a:defRPr>
        <a:uFill>
          <a:solidFill/>
        </a:uFill>
        <a:latin typeface="+mn-lt"/>
        <a:ea typeface="+mn-ea"/>
        <a:cs typeface="+mn-cs"/>
        <a:sym typeface="Calibri"/>
      </a:defRPr>
    </a:lvl7pPr>
    <a:lvl8pPr indent="2400300">
      <a:buClr>
        <a:srgbClr val="000000"/>
      </a:buClr>
      <a:defRPr>
        <a:uFill>
          <a:solidFill/>
        </a:uFill>
        <a:latin typeface="+mn-lt"/>
        <a:ea typeface="+mn-ea"/>
        <a:cs typeface="+mn-cs"/>
        <a:sym typeface="Calibri"/>
      </a:defRPr>
    </a:lvl8pPr>
    <a:lvl9pPr indent="2743200">
      <a:buClr>
        <a:srgbClr val="000000"/>
      </a:buClr>
      <a:defRPr>
        <a:uFill>
          <a:solidFill/>
        </a:uFill>
        <a:latin typeface="+mn-lt"/>
        <a:ea typeface="+mn-ea"/>
        <a:cs typeface="+mn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8F44A2F1-9E1F-4B54-A3A2-5F16C0AD49E2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1EAF4"/>
          </a:solidFill>
        </a:fill>
      </a:tcStyle>
    </a:wholeTbl>
    <a:band2H>
      <a:tcTxStyle b="def" i="def"/>
      <a:tcStyle>
        <a:tcBdr/>
        <a:fill>
          <a:solidFill>
            <a:srgbClr val="F1F5FA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381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6095C9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6095C9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6095C9"/>
          </a:solidFill>
        </a:fill>
      </a:tcStyle>
    </a:firstRow>
  </a:tblStyle>
  <a:tblStyle styleId="{C7B018BB-80A7-4F77-B60F-C8B233D01FF8}" styleName="">
    <a:tblBg/>
    <a:wholeTbl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n" i="def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def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00882B"/>
          </a:solidFill>
        </a:fill>
      </a:tcStyle>
    </a:firstRow>
  </a:tblStyle>
  <a:tblStyle styleId="{EEE7283C-3CF3-47DC-8721-378D4A62B228}" styleName="">
    <a:tblBg/>
    <a:wholeTbl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 b="def" i="def"/>
      <a:tcStyle>
        <a:tcBdr/>
        <a:fill>
          <a:solidFill>
            <a:srgbClr val="C3C2C2"/>
          </a:solidFill>
        </a:fill>
      </a:tcStyle>
    </a:band2H>
    <a:firstCol>
      <a:tcTxStyle b="on" i="def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def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def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CE5E6"/>
          </a:solidFill>
        </a:fill>
      </a:tcStyle>
    </a:band2H>
    <a:firstCol>
      <a:tcTxStyle b="on" i="def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def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def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 b="def" i="def"/>
      <a:tcStyle>
        <a:tcBdr/>
        <a:fill>
          <a:solidFill>
            <a:srgbClr val="DEDEDF"/>
          </a:solidFill>
        </a:fill>
      </a:tcStyle>
    </a:band2H>
    <a:firstCol>
      <a:tcTxStyle b="on" i="def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def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def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de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de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de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4C3C2611-4C71-4FC5-86AE-919BDF0F9419}" styleName="">
    <a:tblBg/>
    <a:wholeTbl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def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def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365C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10" name="Shape 10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>
      <a:defRPr sz="1200">
        <a:uFill>
          <a:solidFill/>
        </a:uFill>
        <a:latin typeface="+mn-lt"/>
        <a:ea typeface="+mn-ea"/>
        <a:cs typeface="+mn-cs"/>
        <a:sym typeface="Calibri"/>
      </a:defRPr>
    </a:lvl1pPr>
    <a:lvl2pPr indent="228600">
      <a:defRPr sz="1200">
        <a:uFill>
          <a:solidFill/>
        </a:uFill>
        <a:latin typeface="+mn-lt"/>
        <a:ea typeface="+mn-ea"/>
        <a:cs typeface="+mn-cs"/>
        <a:sym typeface="Calibri"/>
      </a:defRPr>
    </a:lvl2pPr>
    <a:lvl3pPr indent="457200">
      <a:defRPr sz="1200">
        <a:uFill>
          <a:solidFill/>
        </a:uFill>
        <a:latin typeface="+mn-lt"/>
        <a:ea typeface="+mn-ea"/>
        <a:cs typeface="+mn-cs"/>
        <a:sym typeface="Calibri"/>
      </a:defRPr>
    </a:lvl3pPr>
    <a:lvl4pPr indent="685800">
      <a:defRPr sz="1200">
        <a:uFill>
          <a:solidFill/>
        </a:uFill>
        <a:latin typeface="+mn-lt"/>
        <a:ea typeface="+mn-ea"/>
        <a:cs typeface="+mn-cs"/>
        <a:sym typeface="Calibri"/>
      </a:defRPr>
    </a:lvl4pPr>
    <a:lvl5pPr indent="914400">
      <a:defRPr sz="1200">
        <a:uFill>
          <a:solidFill/>
        </a:uFill>
        <a:latin typeface="+mn-lt"/>
        <a:ea typeface="+mn-ea"/>
        <a:cs typeface="+mn-cs"/>
        <a:sym typeface="Calibri"/>
      </a:defRPr>
    </a:lvl5pPr>
    <a:lvl6pPr indent="1143000">
      <a:defRPr sz="1200">
        <a:uFill>
          <a:solidFill/>
        </a:uFill>
        <a:latin typeface="+mn-lt"/>
        <a:ea typeface="+mn-ea"/>
        <a:cs typeface="+mn-cs"/>
        <a:sym typeface="Calibri"/>
      </a:defRPr>
    </a:lvl6pPr>
    <a:lvl7pPr indent="1371600">
      <a:defRPr sz="1200">
        <a:uFill>
          <a:solidFill/>
        </a:uFill>
        <a:latin typeface="+mn-lt"/>
        <a:ea typeface="+mn-ea"/>
        <a:cs typeface="+mn-cs"/>
        <a:sym typeface="Calibri"/>
      </a:defRPr>
    </a:lvl7pPr>
    <a:lvl8pPr indent="1600200">
      <a:defRPr sz="1200">
        <a:uFill>
          <a:solidFill/>
        </a:uFill>
        <a:latin typeface="+mn-lt"/>
        <a:ea typeface="+mn-ea"/>
        <a:cs typeface="+mn-cs"/>
        <a:sym typeface="Calibri"/>
      </a:defRPr>
    </a:lvl8pPr>
    <a:lvl9pPr indent="1828800">
      <a:defRPr sz="1200">
        <a:uFill>
          <a:solidFill/>
        </a:uFill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Default -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uFillTx/>
              </a:defRPr>
            </a:pPr>
            <a:r>
              <a:rPr sz="4400">
                <a:uFill>
                  <a:solidFill/>
                </a:uFill>
              </a:rPr>
              <a:t>Texto del título</a:t>
            </a:r>
          </a:p>
        </p:txBody>
      </p:sp>
      <p:sp>
        <p:nvSpPr>
          <p:cNvPr id="7" name="Shape 7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2pPr marL="457200">
              <a:spcBef>
                <a:spcPts val="600"/>
              </a:spcBef>
              <a:defRPr sz="2800"/>
            </a:lvl2pPr>
            <a:lvl3pPr marL="914400">
              <a:spcBef>
                <a:spcPts val="500"/>
              </a:spcBef>
              <a:defRPr sz="2400"/>
            </a:lvl3pPr>
            <a:lvl4pPr marL="1371600">
              <a:spcBef>
                <a:spcPts val="400"/>
              </a:spcBef>
              <a:defRPr sz="2000"/>
            </a:lvl4pPr>
            <a:lvl5pPr marL="1828800">
              <a:spcBef>
                <a:spcPts val="400"/>
              </a:spcBef>
              <a:defRPr sz="2000"/>
            </a:lvl5pPr>
          </a:lstStyle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3200">
                <a:solidFill>
                  <a:srgbClr val="9A9A9A"/>
                </a:solidFill>
                <a:uFill>
                  <a:solidFill>
                    <a:srgbClr val="9A9A9A"/>
                  </a:solidFill>
                </a:uFill>
              </a:rPr>
              <a:t>Nivel de texto 1</a:t>
            </a:r>
            <a:endParaRPr sz="3200">
              <a:solidFill>
                <a:srgbClr val="9A9A9A"/>
              </a:solidFill>
              <a:uFill>
                <a:solidFill>
                  <a:srgbClr val="9A9A9A"/>
                </a:solidFill>
              </a:uFill>
            </a:endParaRPr>
          </a:p>
          <a:p>
            <a:pPr lvl="1">
              <a:defRPr sz="1800">
                <a:solidFill>
                  <a:srgbClr val="000000"/>
                </a:solidFill>
                <a:uFillTx/>
              </a:defRPr>
            </a:pPr>
            <a:r>
              <a:rPr sz="2800">
                <a:solidFill>
                  <a:srgbClr val="9A9A9A"/>
                </a:solidFill>
                <a:uFill>
                  <a:solidFill>
                    <a:srgbClr val="9A9A9A"/>
                  </a:solidFill>
                </a:uFill>
              </a:rPr>
              <a:t>Nivel de texto 2</a:t>
            </a:r>
            <a:endParaRPr sz="2800">
              <a:solidFill>
                <a:srgbClr val="9A9A9A"/>
              </a:solidFill>
              <a:uFill>
                <a:solidFill>
                  <a:srgbClr val="9A9A9A"/>
                </a:solidFill>
              </a:uFill>
            </a:endParaRPr>
          </a:p>
          <a:p>
            <a:pPr lvl="2">
              <a:defRPr sz="1800">
                <a:solidFill>
                  <a:srgbClr val="000000"/>
                </a:solidFill>
                <a:uFillTx/>
              </a:defRPr>
            </a:pPr>
            <a:r>
              <a:rPr sz="2400">
                <a:solidFill>
                  <a:srgbClr val="9A9A9A"/>
                </a:solidFill>
                <a:uFill>
                  <a:solidFill>
                    <a:srgbClr val="9A9A9A"/>
                  </a:solidFill>
                </a:uFill>
              </a:rPr>
              <a:t>Nivel de texto 3</a:t>
            </a:r>
            <a:endParaRPr sz="2400">
              <a:solidFill>
                <a:srgbClr val="9A9A9A"/>
              </a:solidFill>
              <a:uFill>
                <a:solidFill>
                  <a:srgbClr val="9A9A9A"/>
                </a:solidFill>
              </a:uFill>
            </a:endParaRPr>
          </a:p>
          <a:p>
            <a:pPr lvl="3">
              <a:defRPr sz="1800">
                <a:solidFill>
                  <a:srgbClr val="000000"/>
                </a:solidFill>
                <a:uFillTx/>
              </a:defRPr>
            </a:pPr>
            <a:r>
              <a:rPr sz="2000">
                <a:solidFill>
                  <a:srgbClr val="9A9A9A"/>
                </a:solidFill>
                <a:uFill>
                  <a:solidFill>
                    <a:srgbClr val="9A9A9A"/>
                  </a:solidFill>
                </a:uFill>
              </a:rPr>
              <a:t>Nivel de texto 4</a:t>
            </a:r>
            <a:endParaRPr sz="2000">
              <a:solidFill>
                <a:srgbClr val="9A9A9A"/>
              </a:solidFill>
              <a:uFill>
                <a:solidFill>
                  <a:srgbClr val="9A9A9A"/>
                </a:solidFill>
              </a:uFill>
            </a:endParaRPr>
          </a:p>
          <a:p>
            <a:pPr lvl="4">
              <a:defRPr sz="1800">
                <a:solidFill>
                  <a:srgbClr val="000000"/>
                </a:solidFill>
                <a:uFillTx/>
              </a:defRPr>
            </a:pPr>
            <a:r>
              <a:rPr sz="2000">
                <a:solidFill>
                  <a:srgbClr val="9A9A9A"/>
                </a:solidFill>
                <a:uFill>
                  <a:solidFill>
                    <a:srgbClr val="9A9A9A"/>
                  </a:solidFill>
                </a:uFill>
              </a:rPr>
              <a:t>Nivel de texto 5</a:t>
            </a:r>
          </a:p>
        </p:txBody>
      </p:sp>
      <p:sp>
        <p:nvSpPr>
          <p:cNvPr id="8" name="Shape 8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ln w="12700">
            <a:round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/>
          <a:lstStyle/>
          <a:p>
            <a:pPr lvl="0">
              <a:defRPr sz="1800">
                <a:uFillTx/>
              </a:defRPr>
            </a:pPr>
            <a:r>
              <a:rPr sz="4400">
                <a:uFill>
                  <a:solidFill/>
                </a:uFill>
              </a:rPr>
              <a:t>Texto del título</a:t>
            </a:r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ln w="12700">
            <a:round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/>
          <a:lstStyle>
            <a:lvl2pPr marL="457200">
              <a:spcBef>
                <a:spcPts val="600"/>
              </a:spcBef>
              <a:defRPr sz="2800"/>
            </a:lvl2pPr>
            <a:lvl3pPr marL="914400">
              <a:spcBef>
                <a:spcPts val="500"/>
              </a:spcBef>
              <a:defRPr sz="2400"/>
            </a:lvl3pPr>
            <a:lvl4pPr marL="1371600">
              <a:spcBef>
                <a:spcPts val="400"/>
              </a:spcBef>
              <a:defRPr sz="2000"/>
            </a:lvl4pPr>
            <a:lvl5pPr marL="1828800">
              <a:spcBef>
                <a:spcPts val="400"/>
              </a:spcBef>
              <a:defRPr sz="2000"/>
            </a:lvl5pPr>
          </a:lstStyle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3200">
                <a:solidFill>
                  <a:srgbClr val="9A9A9A"/>
                </a:solidFill>
                <a:uFill>
                  <a:solidFill>
                    <a:srgbClr val="9A9A9A"/>
                  </a:solidFill>
                </a:uFill>
              </a:rPr>
              <a:t>Nivel de texto 1</a:t>
            </a:r>
            <a:endParaRPr sz="3200">
              <a:solidFill>
                <a:srgbClr val="9A9A9A"/>
              </a:solidFill>
              <a:uFill>
                <a:solidFill>
                  <a:srgbClr val="9A9A9A"/>
                </a:solidFill>
              </a:uFill>
            </a:endParaRPr>
          </a:p>
          <a:p>
            <a:pPr lvl="1">
              <a:defRPr sz="1800">
                <a:solidFill>
                  <a:srgbClr val="000000"/>
                </a:solidFill>
                <a:uFillTx/>
              </a:defRPr>
            </a:pPr>
            <a:r>
              <a:rPr sz="2800">
                <a:solidFill>
                  <a:srgbClr val="9A9A9A"/>
                </a:solidFill>
                <a:uFill>
                  <a:solidFill>
                    <a:srgbClr val="9A9A9A"/>
                  </a:solidFill>
                </a:uFill>
              </a:rPr>
              <a:t>Nivel de texto 2</a:t>
            </a:r>
            <a:endParaRPr sz="2800">
              <a:solidFill>
                <a:srgbClr val="9A9A9A"/>
              </a:solidFill>
              <a:uFill>
                <a:solidFill>
                  <a:srgbClr val="9A9A9A"/>
                </a:solidFill>
              </a:uFill>
            </a:endParaRPr>
          </a:p>
          <a:p>
            <a:pPr lvl="2">
              <a:defRPr sz="1800">
                <a:solidFill>
                  <a:srgbClr val="000000"/>
                </a:solidFill>
                <a:uFillTx/>
              </a:defRPr>
            </a:pPr>
            <a:r>
              <a:rPr sz="2400">
                <a:solidFill>
                  <a:srgbClr val="9A9A9A"/>
                </a:solidFill>
                <a:uFill>
                  <a:solidFill>
                    <a:srgbClr val="9A9A9A"/>
                  </a:solidFill>
                </a:uFill>
              </a:rPr>
              <a:t>Nivel de texto 3</a:t>
            </a:r>
            <a:endParaRPr sz="2400">
              <a:solidFill>
                <a:srgbClr val="9A9A9A"/>
              </a:solidFill>
              <a:uFill>
                <a:solidFill>
                  <a:srgbClr val="9A9A9A"/>
                </a:solidFill>
              </a:uFill>
            </a:endParaRPr>
          </a:p>
          <a:p>
            <a:pPr lvl="3">
              <a:defRPr sz="1800">
                <a:solidFill>
                  <a:srgbClr val="000000"/>
                </a:solidFill>
                <a:uFillTx/>
              </a:defRPr>
            </a:pPr>
            <a:r>
              <a:rPr sz="2000">
                <a:solidFill>
                  <a:srgbClr val="9A9A9A"/>
                </a:solidFill>
                <a:uFill>
                  <a:solidFill>
                    <a:srgbClr val="9A9A9A"/>
                  </a:solidFill>
                </a:uFill>
              </a:rPr>
              <a:t>Nivel de texto 4</a:t>
            </a:r>
            <a:endParaRPr sz="2000">
              <a:solidFill>
                <a:srgbClr val="9A9A9A"/>
              </a:solidFill>
              <a:uFill>
                <a:solidFill>
                  <a:srgbClr val="9A9A9A"/>
                </a:solidFill>
              </a:uFill>
            </a:endParaRPr>
          </a:p>
          <a:p>
            <a:pPr lvl="4">
              <a:defRPr sz="1800">
                <a:solidFill>
                  <a:srgbClr val="000000"/>
                </a:solidFill>
                <a:uFillTx/>
              </a:defRPr>
            </a:pPr>
            <a:r>
              <a:rPr sz="2000">
                <a:solidFill>
                  <a:srgbClr val="9A9A9A"/>
                </a:solidFill>
                <a:uFill>
                  <a:solidFill>
                    <a:srgbClr val="9A9A9A"/>
                  </a:solidFill>
                </a:uFill>
              </a:rPr>
              <a:t>Nivel de texto 5</a:t>
            </a:r>
          </a:p>
        </p:txBody>
      </p:sp>
      <p:sp>
        <p:nvSpPr>
          <p:cNvPr id="4" name="Shape 4"/>
          <p:cNvSpPr/>
          <p:nvPr>
            <p:ph type="sldNum" sz="quarter" idx="2"/>
          </p:nvPr>
        </p:nvSpPr>
        <p:spPr>
          <a:xfrm>
            <a:off x="8443416" y="6467475"/>
            <a:ext cx="243384" cy="254000"/>
          </a:xfrm>
          <a:prstGeom prst="rect">
            <a:avLst/>
          </a:prstGeom>
          <a:ln w="12700">
            <a:round/>
          </a:ln>
        </p:spPr>
        <p:txBody>
          <a:bodyPr wrap="none" lIns="38100" tIns="38100" rIns="38100" bIns="38100" anchor="ctr">
            <a:spAutoFit/>
          </a:bodyPr>
          <a:lstStyle>
            <a:lvl1pPr algn="r">
              <a:buClrTx/>
              <a:defRPr sz="1200">
                <a:solidFill>
                  <a:srgbClr val="9A9A9A"/>
                </a:solidFill>
                <a:uFill>
                  <a:solidFill>
                    <a:srgbClr val="9A9A9A"/>
                  </a:solidFill>
                </a:uFill>
              </a:defRPr>
            </a:lvl1pPr>
          </a:lstStyle>
          <a:p>
            <a:pPr lvl="0"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  <p:transition spd="med" advClick="1"/>
  <p:txStyles>
    <p:titleStyle>
      <a:lvl1pPr algn="ctr">
        <a:defRPr sz="4400">
          <a:uFill>
            <a:solidFill/>
          </a:uFill>
          <a:latin typeface="+mn-lt"/>
          <a:ea typeface="+mn-ea"/>
          <a:cs typeface="+mn-cs"/>
          <a:sym typeface="Calibri"/>
        </a:defRPr>
      </a:lvl1pPr>
      <a:lvl2pPr indent="228600" algn="ctr">
        <a:defRPr sz="4400">
          <a:uFill>
            <a:solidFill/>
          </a:uFill>
          <a:latin typeface="+mn-lt"/>
          <a:ea typeface="+mn-ea"/>
          <a:cs typeface="+mn-cs"/>
          <a:sym typeface="Calibri"/>
        </a:defRPr>
      </a:lvl2pPr>
      <a:lvl3pPr indent="457200" algn="ctr">
        <a:defRPr sz="4400">
          <a:uFill>
            <a:solidFill/>
          </a:uFill>
          <a:latin typeface="+mn-lt"/>
          <a:ea typeface="+mn-ea"/>
          <a:cs typeface="+mn-cs"/>
          <a:sym typeface="Calibri"/>
        </a:defRPr>
      </a:lvl3pPr>
      <a:lvl4pPr indent="685800" algn="ctr">
        <a:defRPr sz="4400">
          <a:uFill>
            <a:solidFill/>
          </a:uFill>
          <a:latin typeface="+mn-lt"/>
          <a:ea typeface="+mn-ea"/>
          <a:cs typeface="+mn-cs"/>
          <a:sym typeface="Calibri"/>
        </a:defRPr>
      </a:lvl4pPr>
      <a:lvl5pPr indent="914400" algn="ctr">
        <a:defRPr sz="4400">
          <a:uFill>
            <a:solidFill/>
          </a:uFill>
          <a:latin typeface="+mn-lt"/>
          <a:ea typeface="+mn-ea"/>
          <a:cs typeface="+mn-cs"/>
          <a:sym typeface="Calibri"/>
        </a:defRPr>
      </a:lvl5pPr>
      <a:lvl6pPr indent="1143000" algn="ctr">
        <a:defRPr sz="4400">
          <a:uFill>
            <a:solidFill/>
          </a:uFill>
          <a:latin typeface="+mn-lt"/>
          <a:ea typeface="+mn-ea"/>
          <a:cs typeface="+mn-cs"/>
          <a:sym typeface="Calibri"/>
        </a:defRPr>
      </a:lvl6pPr>
      <a:lvl7pPr indent="1371600" algn="ctr">
        <a:defRPr sz="4400">
          <a:uFill>
            <a:solidFill/>
          </a:uFill>
          <a:latin typeface="+mn-lt"/>
          <a:ea typeface="+mn-ea"/>
          <a:cs typeface="+mn-cs"/>
          <a:sym typeface="Calibri"/>
        </a:defRPr>
      </a:lvl7pPr>
      <a:lvl8pPr indent="1600200" algn="ctr">
        <a:defRPr sz="4400">
          <a:uFill>
            <a:solidFill/>
          </a:uFill>
          <a:latin typeface="+mn-lt"/>
          <a:ea typeface="+mn-ea"/>
          <a:cs typeface="+mn-cs"/>
          <a:sym typeface="Calibri"/>
        </a:defRPr>
      </a:lvl8pPr>
      <a:lvl9pPr indent="1828800" algn="ctr">
        <a:defRPr sz="4400">
          <a:uFill>
            <a:solidFill/>
          </a:uFill>
          <a:latin typeface="+mn-lt"/>
          <a:ea typeface="+mn-ea"/>
          <a:cs typeface="+mn-cs"/>
          <a:sym typeface="Calibri"/>
        </a:defRPr>
      </a:lvl9pPr>
    </p:titleStyle>
    <p:bodyStyle>
      <a:lvl1pPr algn="ctr">
        <a:spcBef>
          <a:spcPts val="700"/>
        </a:spcBef>
        <a:buClr>
          <a:srgbClr val="9A9A9A"/>
        </a:buClr>
        <a:defRPr sz="3200">
          <a:solidFill>
            <a:srgbClr val="9A9A9A"/>
          </a:solidFill>
          <a:uFill>
            <a:solidFill>
              <a:srgbClr val="9A9A9A"/>
            </a:solidFill>
          </a:uFill>
          <a:latin typeface="+mn-lt"/>
          <a:ea typeface="+mn-ea"/>
          <a:cs typeface="+mn-cs"/>
          <a:sym typeface="Calibri"/>
        </a:defRPr>
      </a:lvl1pPr>
      <a:lvl2pPr algn="ctr">
        <a:spcBef>
          <a:spcPts val="700"/>
        </a:spcBef>
        <a:buClr>
          <a:srgbClr val="9A9A9A"/>
        </a:buClr>
        <a:defRPr sz="3200">
          <a:solidFill>
            <a:srgbClr val="9A9A9A"/>
          </a:solidFill>
          <a:uFill>
            <a:solidFill>
              <a:srgbClr val="9A9A9A"/>
            </a:solidFill>
          </a:uFill>
          <a:latin typeface="+mn-lt"/>
          <a:ea typeface="+mn-ea"/>
          <a:cs typeface="+mn-cs"/>
          <a:sym typeface="Calibri"/>
        </a:defRPr>
      </a:lvl2pPr>
      <a:lvl3pPr algn="ctr">
        <a:spcBef>
          <a:spcPts val="700"/>
        </a:spcBef>
        <a:buClr>
          <a:srgbClr val="9A9A9A"/>
        </a:buClr>
        <a:defRPr sz="3200">
          <a:solidFill>
            <a:srgbClr val="9A9A9A"/>
          </a:solidFill>
          <a:uFill>
            <a:solidFill>
              <a:srgbClr val="9A9A9A"/>
            </a:solidFill>
          </a:uFill>
          <a:latin typeface="+mn-lt"/>
          <a:ea typeface="+mn-ea"/>
          <a:cs typeface="+mn-cs"/>
          <a:sym typeface="Calibri"/>
        </a:defRPr>
      </a:lvl3pPr>
      <a:lvl4pPr algn="ctr">
        <a:spcBef>
          <a:spcPts val="700"/>
        </a:spcBef>
        <a:buClr>
          <a:srgbClr val="9A9A9A"/>
        </a:buClr>
        <a:defRPr sz="3200">
          <a:solidFill>
            <a:srgbClr val="9A9A9A"/>
          </a:solidFill>
          <a:uFill>
            <a:solidFill>
              <a:srgbClr val="9A9A9A"/>
            </a:solidFill>
          </a:uFill>
          <a:latin typeface="+mn-lt"/>
          <a:ea typeface="+mn-ea"/>
          <a:cs typeface="+mn-cs"/>
          <a:sym typeface="Calibri"/>
        </a:defRPr>
      </a:lvl4pPr>
      <a:lvl5pPr algn="ctr">
        <a:spcBef>
          <a:spcPts val="700"/>
        </a:spcBef>
        <a:buClr>
          <a:srgbClr val="9A9A9A"/>
        </a:buClr>
        <a:defRPr sz="3200">
          <a:solidFill>
            <a:srgbClr val="9A9A9A"/>
          </a:solidFill>
          <a:uFill>
            <a:solidFill>
              <a:srgbClr val="9A9A9A"/>
            </a:solidFill>
          </a:uFill>
          <a:latin typeface="+mn-lt"/>
          <a:ea typeface="+mn-ea"/>
          <a:cs typeface="+mn-cs"/>
          <a:sym typeface="Calibri"/>
        </a:defRPr>
      </a:lvl5pPr>
      <a:lvl6pPr marL="3365500" indent="-914400" algn="ctr">
        <a:spcBef>
          <a:spcPts val="700"/>
        </a:spcBef>
        <a:buClr>
          <a:srgbClr val="9A9A9A"/>
        </a:buClr>
        <a:buSzPct val="171000"/>
        <a:buChar char="•"/>
        <a:defRPr sz="3200">
          <a:solidFill>
            <a:srgbClr val="9A9A9A"/>
          </a:solidFill>
          <a:uFill>
            <a:solidFill>
              <a:srgbClr val="9A9A9A"/>
            </a:solidFill>
          </a:uFill>
          <a:latin typeface="+mn-lt"/>
          <a:ea typeface="+mn-ea"/>
          <a:cs typeface="+mn-cs"/>
          <a:sym typeface="Calibri"/>
        </a:defRPr>
      </a:lvl6pPr>
      <a:lvl7pPr marL="3721100" indent="-914400" algn="ctr">
        <a:spcBef>
          <a:spcPts val="700"/>
        </a:spcBef>
        <a:buClr>
          <a:srgbClr val="9A9A9A"/>
        </a:buClr>
        <a:buSzPct val="171000"/>
        <a:buChar char="•"/>
        <a:defRPr sz="3200">
          <a:solidFill>
            <a:srgbClr val="9A9A9A"/>
          </a:solidFill>
          <a:uFill>
            <a:solidFill>
              <a:srgbClr val="9A9A9A"/>
            </a:solidFill>
          </a:uFill>
          <a:latin typeface="+mn-lt"/>
          <a:ea typeface="+mn-ea"/>
          <a:cs typeface="+mn-cs"/>
          <a:sym typeface="Calibri"/>
        </a:defRPr>
      </a:lvl7pPr>
      <a:lvl8pPr marL="4076700" indent="-914400" algn="ctr">
        <a:spcBef>
          <a:spcPts val="700"/>
        </a:spcBef>
        <a:buClr>
          <a:srgbClr val="9A9A9A"/>
        </a:buClr>
        <a:buSzPct val="171000"/>
        <a:buChar char="•"/>
        <a:defRPr sz="3200">
          <a:solidFill>
            <a:srgbClr val="9A9A9A"/>
          </a:solidFill>
          <a:uFill>
            <a:solidFill>
              <a:srgbClr val="9A9A9A"/>
            </a:solidFill>
          </a:uFill>
          <a:latin typeface="+mn-lt"/>
          <a:ea typeface="+mn-ea"/>
          <a:cs typeface="+mn-cs"/>
          <a:sym typeface="Calibri"/>
        </a:defRPr>
      </a:lvl8pPr>
      <a:lvl9pPr marL="4432300" indent="-914400" algn="ctr">
        <a:spcBef>
          <a:spcPts val="700"/>
        </a:spcBef>
        <a:buClr>
          <a:srgbClr val="9A9A9A"/>
        </a:buClr>
        <a:buSzPct val="171000"/>
        <a:buChar char="•"/>
        <a:defRPr sz="3200">
          <a:solidFill>
            <a:srgbClr val="9A9A9A"/>
          </a:solidFill>
          <a:uFill>
            <a:solidFill>
              <a:srgbClr val="9A9A9A"/>
            </a:solidFill>
          </a:uFill>
          <a:latin typeface="+mn-lt"/>
          <a:ea typeface="+mn-ea"/>
          <a:cs typeface="+mn-cs"/>
          <a:sym typeface="Calibri"/>
        </a:defRPr>
      </a:lvl9pPr>
    </p:bodyStyle>
    <p:otherStyle>
      <a:lvl1pPr algn="r">
        <a:defRPr sz="1200">
          <a:solidFill>
            <a:schemeClr val="tx1"/>
          </a:solidFill>
          <a:uFill>
            <a:solidFill>
              <a:srgbClr val="9A9A9A"/>
            </a:solidFill>
          </a:uFill>
          <a:latin typeface="+mn-lt"/>
          <a:ea typeface="+mn-ea"/>
          <a:cs typeface="+mn-cs"/>
          <a:sym typeface="Calibri"/>
        </a:defRPr>
      </a:lvl1pPr>
      <a:lvl2pPr algn="r">
        <a:defRPr sz="1200">
          <a:solidFill>
            <a:schemeClr val="tx1"/>
          </a:solidFill>
          <a:uFill>
            <a:solidFill>
              <a:srgbClr val="9A9A9A"/>
            </a:solidFill>
          </a:uFill>
          <a:latin typeface="+mn-lt"/>
          <a:ea typeface="+mn-ea"/>
          <a:cs typeface="+mn-cs"/>
          <a:sym typeface="Calibri"/>
        </a:defRPr>
      </a:lvl2pPr>
      <a:lvl3pPr algn="r">
        <a:defRPr sz="1200">
          <a:solidFill>
            <a:schemeClr val="tx1"/>
          </a:solidFill>
          <a:uFill>
            <a:solidFill>
              <a:srgbClr val="9A9A9A"/>
            </a:solidFill>
          </a:uFill>
          <a:latin typeface="+mn-lt"/>
          <a:ea typeface="+mn-ea"/>
          <a:cs typeface="+mn-cs"/>
          <a:sym typeface="Calibri"/>
        </a:defRPr>
      </a:lvl3pPr>
      <a:lvl4pPr algn="r">
        <a:defRPr sz="1200">
          <a:solidFill>
            <a:schemeClr val="tx1"/>
          </a:solidFill>
          <a:uFill>
            <a:solidFill>
              <a:srgbClr val="9A9A9A"/>
            </a:solidFill>
          </a:uFill>
          <a:latin typeface="+mn-lt"/>
          <a:ea typeface="+mn-ea"/>
          <a:cs typeface="+mn-cs"/>
          <a:sym typeface="Calibri"/>
        </a:defRPr>
      </a:lvl4pPr>
      <a:lvl5pPr algn="r">
        <a:defRPr sz="1200">
          <a:solidFill>
            <a:schemeClr val="tx1"/>
          </a:solidFill>
          <a:uFill>
            <a:solidFill>
              <a:srgbClr val="9A9A9A"/>
            </a:solidFill>
          </a:uFill>
          <a:latin typeface="+mn-lt"/>
          <a:ea typeface="+mn-ea"/>
          <a:cs typeface="+mn-cs"/>
          <a:sym typeface="Calibri"/>
        </a:defRPr>
      </a:lvl5pPr>
      <a:lvl6pPr algn="r">
        <a:defRPr sz="1200">
          <a:solidFill>
            <a:schemeClr val="tx1"/>
          </a:solidFill>
          <a:uFill>
            <a:solidFill>
              <a:srgbClr val="9A9A9A"/>
            </a:solidFill>
          </a:uFill>
          <a:latin typeface="+mn-lt"/>
          <a:ea typeface="+mn-ea"/>
          <a:cs typeface="+mn-cs"/>
          <a:sym typeface="Calibri"/>
        </a:defRPr>
      </a:lvl6pPr>
      <a:lvl7pPr algn="r">
        <a:defRPr sz="1200">
          <a:solidFill>
            <a:schemeClr val="tx1"/>
          </a:solidFill>
          <a:uFill>
            <a:solidFill>
              <a:srgbClr val="9A9A9A"/>
            </a:solidFill>
          </a:uFill>
          <a:latin typeface="+mn-lt"/>
          <a:ea typeface="+mn-ea"/>
          <a:cs typeface="+mn-cs"/>
          <a:sym typeface="Calibri"/>
        </a:defRPr>
      </a:lvl7pPr>
      <a:lvl8pPr algn="r">
        <a:defRPr sz="1200">
          <a:solidFill>
            <a:schemeClr val="tx1"/>
          </a:solidFill>
          <a:uFill>
            <a:solidFill>
              <a:srgbClr val="9A9A9A"/>
            </a:solidFill>
          </a:uFill>
          <a:latin typeface="+mn-lt"/>
          <a:ea typeface="+mn-ea"/>
          <a:cs typeface="+mn-cs"/>
          <a:sym typeface="Calibri"/>
        </a:defRPr>
      </a:lvl8pPr>
      <a:lvl9pPr algn="r">
        <a:defRPr sz="1200">
          <a:solidFill>
            <a:schemeClr val="tx1"/>
          </a:solidFill>
          <a:uFill>
            <a:solidFill>
              <a:srgbClr val="9A9A9A"/>
            </a:solidFill>
          </a:uFill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image" Target="../media/image2.png"/><Relationship Id="rId6" Type="http://schemas.openxmlformats.org/officeDocument/2006/relationships/image" Target="../media/image3.png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image" Target="../media/image2.png"/><Relationship Id="rId6" Type="http://schemas.openxmlformats.org/officeDocument/2006/relationships/image" Target="../media/image3.png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image" Target="../media/image2.png"/><Relationship Id="rId6" Type="http://schemas.openxmlformats.org/officeDocument/2006/relationships/image" Target="../media/image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1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1"/>
          </a:xfrm>
          <a:prstGeom prst="rect">
            <a:avLst/>
          </a:prstGeom>
          <a:ln w="12700">
            <a:round/>
          </a:ln>
        </p:spPr>
      </p:pic>
      <p:sp>
        <p:nvSpPr>
          <p:cNvPr id="13" name="Shape 13"/>
          <p:cNvSpPr/>
          <p:nvPr/>
        </p:nvSpPr>
        <p:spPr>
          <a:xfrm>
            <a:off x="2971800" y="3352803"/>
            <a:ext cx="228600" cy="2971801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>
            <a:solidFill>
              <a:srgbClr val="00ACFF"/>
            </a:solidFill>
            <a:round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0" tIns="0" rIns="0" bIns="0"/>
          <a:lstStyle/>
          <a:p>
            <a:pPr lvl="0" defTabSz="457200">
              <a:buClrTx/>
              <a:defRPr sz="1200">
                <a:uFillTx/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pic>
        <p:nvPicPr>
          <p:cNvPr id="14" name="image2.jpg"/>
          <p:cNvPicPr/>
          <p:nvPr/>
        </p:nvPicPr>
        <p:blipFill>
          <a:blip r:embed="rId3">
            <a:extLst/>
          </a:blip>
          <a:srcRect l="11111" t="6861" r="13579" b="64834"/>
          <a:stretch>
            <a:fillRect/>
          </a:stretch>
        </p:blipFill>
        <p:spPr>
          <a:xfrm rot="10800000">
            <a:off x="4419600" y="5029203"/>
            <a:ext cx="3733800" cy="1371601"/>
          </a:xfrm>
          <a:prstGeom prst="rect">
            <a:avLst/>
          </a:prstGeom>
          <a:ln w="12700">
            <a:round/>
          </a:ln>
        </p:spPr>
      </p:pic>
      <p:pic>
        <p:nvPicPr>
          <p:cNvPr id="15" name="image3.jpg"/>
          <p:cNvPicPr/>
          <p:nvPr/>
        </p:nvPicPr>
        <p:blipFill>
          <a:blip r:embed="rId4">
            <a:extLst/>
          </a:blip>
          <a:srcRect l="10824" t="35072" r="13412" b="33848"/>
          <a:stretch>
            <a:fillRect/>
          </a:stretch>
        </p:blipFill>
        <p:spPr>
          <a:xfrm>
            <a:off x="4419600" y="3505203"/>
            <a:ext cx="3733800" cy="1524001"/>
          </a:xfrm>
          <a:prstGeom prst="rect">
            <a:avLst/>
          </a:prstGeom>
          <a:ln w="12700">
            <a:round/>
          </a:ln>
        </p:spPr>
      </p:pic>
      <p:pic>
        <p:nvPicPr>
          <p:cNvPr id="16" name="image3.jpg"/>
          <p:cNvPicPr/>
          <p:nvPr/>
        </p:nvPicPr>
        <p:blipFill>
          <a:blip r:embed="rId4">
            <a:extLst/>
          </a:blip>
          <a:srcRect l="11392" t="65770" r="13596" b="4720"/>
          <a:stretch>
            <a:fillRect/>
          </a:stretch>
        </p:blipFill>
        <p:spPr>
          <a:xfrm>
            <a:off x="304800" y="5029201"/>
            <a:ext cx="4038600" cy="1371602"/>
          </a:xfrm>
          <a:prstGeom prst="rect">
            <a:avLst/>
          </a:prstGeom>
          <a:ln w="12700">
            <a:round/>
          </a:ln>
        </p:spPr>
      </p:pic>
      <p:sp>
        <p:nvSpPr>
          <p:cNvPr id="17" name="Shape 17"/>
          <p:cNvSpPr/>
          <p:nvPr/>
        </p:nvSpPr>
        <p:spPr>
          <a:xfrm>
            <a:off x="4572000" y="5172673"/>
            <a:ext cx="3670300" cy="927101"/>
          </a:xfrm>
          <a:prstGeom prst="rect">
            <a:avLst/>
          </a:prstGeom>
          <a:ln w="12700">
            <a:round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/>
          <a:p>
            <a:pPr lvl="0">
              <a:buClr>
                <a:srgbClr val="FFFFFF"/>
              </a:buClr>
              <a:buFont typeface="Cooper Black"/>
              <a:defRPr>
                <a:uFillTx/>
              </a:defRPr>
            </a:pPr>
            <a:r>
              <a:rPr b="1" sz="13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oper Black"/>
                <a:ea typeface="Cooper Black"/>
                <a:cs typeface="Cooper Black"/>
                <a:sym typeface="Cooper Black"/>
              </a:rPr>
              <a:t>Implementación del Reglamento de</a:t>
            </a:r>
            <a:endParaRPr>
              <a:uFill>
                <a:solidFill/>
              </a:uFill>
            </a:endParaRPr>
          </a:p>
          <a:p>
            <a:pPr lvl="0">
              <a:buClr>
                <a:srgbClr val="FFFFFF"/>
              </a:buClr>
              <a:buFont typeface="Cooper Black"/>
              <a:defRPr>
                <a:uFillTx/>
              </a:defRPr>
            </a:pPr>
            <a:r>
              <a:rPr b="1" sz="13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oper Black"/>
                <a:ea typeface="Cooper Black"/>
                <a:cs typeface="Cooper Black"/>
                <a:sym typeface="Cooper Black"/>
              </a:rPr>
              <a:t>Publicaciones por cada Campo Local</a:t>
            </a:r>
            <a:endParaRPr>
              <a:uFill>
                <a:solidFill/>
              </a:uFill>
            </a:endParaRPr>
          </a:p>
          <a:p>
            <a:pPr lvl="0">
              <a:buClr>
                <a:srgbClr val="FFFFFF"/>
              </a:buClr>
              <a:buFont typeface="Cooper Black"/>
              <a:defRPr>
                <a:uFillTx/>
              </a:defRPr>
            </a:pPr>
            <a:endParaRPr b="1" sz="40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oper Black"/>
              <a:ea typeface="Cooper Black"/>
              <a:cs typeface="Cooper Black"/>
              <a:sym typeface="Cooper Black"/>
            </a:endParaRPr>
          </a:p>
          <a:p>
            <a:pPr lvl="0">
              <a:buClr>
                <a:srgbClr val="FFFFFF"/>
              </a:buClr>
              <a:buSzPct val="100000"/>
              <a:buFont typeface="Arial"/>
              <a:buChar char="•"/>
              <a:defRPr>
                <a:uFillTx/>
              </a:defRPr>
            </a:pPr>
            <a:r>
              <a:rPr sz="12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 Reuniones con asociados y colportores</a:t>
            </a:r>
            <a:endParaRPr>
              <a:uFill>
                <a:solidFill/>
              </a:uFill>
            </a:endParaRPr>
          </a:p>
          <a:p>
            <a:pPr lvl="0">
              <a:buClr>
                <a:srgbClr val="FFFFFF"/>
              </a:buClr>
              <a:buSzPct val="100000"/>
              <a:buFont typeface="Arial"/>
              <a:buChar char="•"/>
              <a:defRPr>
                <a:uFillTx/>
              </a:defRPr>
            </a:pPr>
            <a:r>
              <a:rPr sz="12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 Aplicación práctica del Reglamento en general</a:t>
            </a:r>
          </a:p>
        </p:txBody>
      </p:sp>
      <p:sp>
        <p:nvSpPr>
          <p:cNvPr id="18" name="Shape 18"/>
          <p:cNvSpPr/>
          <p:nvPr/>
        </p:nvSpPr>
        <p:spPr>
          <a:xfrm>
            <a:off x="4572000" y="3599527"/>
            <a:ext cx="3594100" cy="1346201"/>
          </a:xfrm>
          <a:prstGeom prst="rect">
            <a:avLst/>
          </a:prstGeom>
          <a:ln w="12700">
            <a:round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/>
          <a:p>
            <a:pPr lvl="0">
              <a:buFont typeface="Cooper Black"/>
              <a:defRPr>
                <a:uFillTx/>
              </a:defRPr>
            </a:pPr>
            <a:r>
              <a:rPr b="1" sz="1300">
                <a:uFill>
                  <a:solidFill/>
                </a:uFill>
                <a:latin typeface="Cooper Black"/>
                <a:ea typeface="Cooper Black"/>
                <a:cs typeface="Cooper Black"/>
                <a:sym typeface="Cooper Black"/>
              </a:rPr>
              <a:t>Reclutamiento Colportores</a:t>
            </a:r>
            <a:endParaRPr>
              <a:uFill>
                <a:solidFill/>
              </a:uFill>
            </a:endParaRPr>
          </a:p>
          <a:p>
            <a:pPr lvl="0">
              <a:buFont typeface="Cooper Black"/>
              <a:defRPr>
                <a:uFillTx/>
              </a:defRPr>
            </a:pPr>
            <a:endParaRPr b="1" sz="400">
              <a:uFill>
                <a:solidFill/>
              </a:uFill>
              <a:latin typeface="Cooper Black"/>
              <a:ea typeface="Cooper Black"/>
              <a:cs typeface="Cooper Black"/>
              <a:sym typeface="Cooper Black"/>
            </a:endParaRPr>
          </a:p>
          <a:p>
            <a:pPr lvl="0">
              <a:buSzPct val="100000"/>
              <a:buFont typeface="Arial"/>
              <a:buChar char="•"/>
              <a:defRPr>
                <a:uFillTx/>
              </a:defRPr>
            </a:pPr>
            <a:r>
              <a:rPr sz="1200">
                <a:uFill>
                  <a:solidFill/>
                </a:uFill>
                <a:latin typeface="Comic Sans MS"/>
                <a:ea typeface="Comic Sans MS"/>
                <a:cs typeface="Comic Sans MS"/>
                <a:sym typeface="Comic Sans MS"/>
              </a:rPr>
              <a:t> Aplicación del nuevo método de reclutamiento </a:t>
            </a:r>
            <a:endParaRPr>
              <a:uFill>
                <a:solidFill/>
              </a:uFill>
            </a:endParaRPr>
          </a:p>
          <a:p>
            <a:pPr lvl="0">
              <a:buFont typeface="Comic Sans MS"/>
              <a:defRPr>
                <a:uFillTx/>
              </a:defRPr>
            </a:pPr>
            <a:r>
              <a:rPr sz="1200">
                <a:uFill>
                  <a:solidFill/>
                </a:uFill>
                <a:latin typeface="Comic Sans MS"/>
                <a:ea typeface="Comic Sans MS"/>
                <a:cs typeface="Comic Sans MS"/>
                <a:sym typeface="Comic Sans MS"/>
              </a:rPr>
              <a:t>   de colportores</a:t>
            </a:r>
            <a:endParaRPr>
              <a:uFill>
                <a:solidFill/>
              </a:uFill>
            </a:endParaRPr>
          </a:p>
          <a:p>
            <a:pPr lvl="0">
              <a:buSzPct val="100000"/>
              <a:buFont typeface="Arial"/>
              <a:buChar char="•"/>
              <a:defRPr>
                <a:uFillTx/>
              </a:defRPr>
            </a:pPr>
            <a:r>
              <a:rPr sz="1200">
                <a:uFill>
                  <a:solidFill/>
                </a:uFill>
                <a:latin typeface="Comic Sans MS"/>
                <a:ea typeface="Comic Sans MS"/>
                <a:cs typeface="Comic Sans MS"/>
                <a:sym typeface="Comic Sans MS"/>
              </a:rPr>
              <a:t> Reclutamiento masivo en cada Unión</a:t>
            </a:r>
            <a:endParaRPr>
              <a:uFill>
                <a:solidFill/>
              </a:uFill>
            </a:endParaRPr>
          </a:p>
          <a:p>
            <a:pPr lvl="0">
              <a:buSzPct val="100000"/>
              <a:buFont typeface="Arial"/>
              <a:buChar char="•"/>
              <a:defRPr>
                <a:uFillTx/>
              </a:defRPr>
            </a:pPr>
            <a:r>
              <a:rPr sz="1200">
                <a:uFill>
                  <a:solidFill/>
                </a:uFill>
                <a:latin typeface="Comic Sans MS"/>
                <a:ea typeface="Comic Sans MS"/>
                <a:cs typeface="Comic Sans MS"/>
                <a:sym typeface="Comic Sans MS"/>
              </a:rPr>
              <a:t> Aplicación del reglamento de publicaciones</a:t>
            </a:r>
            <a:endParaRPr>
              <a:uFill>
                <a:solidFill/>
              </a:uFill>
            </a:endParaRPr>
          </a:p>
          <a:p>
            <a:pPr lvl="0">
              <a:buSzPct val="100000"/>
              <a:buFont typeface="Arial"/>
              <a:buChar char="•"/>
              <a:defRPr>
                <a:uFillTx/>
              </a:defRPr>
            </a:pPr>
            <a:r>
              <a:rPr sz="1200">
                <a:uFill>
                  <a:solidFill/>
                </a:uFill>
                <a:latin typeface="Comic Sans MS"/>
                <a:ea typeface="Comic Sans MS"/>
                <a:cs typeface="Comic Sans MS"/>
                <a:sym typeface="Comic Sans MS"/>
              </a:rPr>
              <a:t> Escuelas de Colportores</a:t>
            </a:r>
          </a:p>
        </p:txBody>
      </p:sp>
      <p:sp>
        <p:nvSpPr>
          <p:cNvPr id="19" name="Shape 19"/>
          <p:cNvSpPr/>
          <p:nvPr/>
        </p:nvSpPr>
        <p:spPr>
          <a:xfrm>
            <a:off x="381000" y="5171182"/>
            <a:ext cx="3975100" cy="1104901"/>
          </a:xfrm>
          <a:prstGeom prst="rect">
            <a:avLst/>
          </a:prstGeom>
          <a:ln w="12700">
            <a:round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/>
          <a:p>
            <a:pPr lvl="0">
              <a:buClr>
                <a:srgbClr val="FFFFFF"/>
              </a:buClr>
              <a:buFont typeface="Cooper Black"/>
              <a:defRPr>
                <a:uFillTx/>
              </a:defRPr>
            </a:pPr>
            <a:r>
              <a:rPr b="1" sz="12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oper Black"/>
                <a:ea typeface="Cooper Black"/>
                <a:cs typeface="Cooper Black"/>
                <a:sym typeface="Cooper Black"/>
              </a:rPr>
              <a:t>Implementación del reglamento de Publicaciones por cada Unión en los Campos Locales.  </a:t>
            </a:r>
            <a:endParaRPr>
              <a:uFill>
                <a:solidFill/>
              </a:uFill>
            </a:endParaRPr>
          </a:p>
          <a:p>
            <a:pPr lvl="0">
              <a:buClr>
                <a:srgbClr val="FFFFFF"/>
              </a:buClr>
              <a:buFont typeface="Cooper Black"/>
              <a:defRPr>
                <a:uFillTx/>
              </a:defRPr>
            </a:pPr>
            <a:endParaRPr b="1" sz="40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oper Black"/>
              <a:ea typeface="Cooper Black"/>
              <a:cs typeface="Cooper Black"/>
              <a:sym typeface="Cooper Black"/>
            </a:endParaRPr>
          </a:p>
          <a:p>
            <a:pPr lvl="1" marL="457200" indent="0">
              <a:buClr>
                <a:srgbClr val="FFFFFF"/>
              </a:buClr>
              <a:buSzPct val="100000"/>
              <a:buFont typeface="Arial"/>
              <a:buChar char="•"/>
              <a:defRPr>
                <a:uFillTx/>
              </a:defRPr>
            </a:pPr>
            <a:r>
              <a:rPr sz="12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 Se adoptará en cada junta</a:t>
            </a:r>
            <a:endParaRPr>
              <a:uFill>
                <a:solidFill/>
              </a:uFill>
            </a:endParaRPr>
          </a:p>
          <a:p>
            <a:pPr lvl="1" marL="457200" indent="0">
              <a:buClr>
                <a:srgbClr val="FFFFFF"/>
              </a:buClr>
              <a:buSzPct val="100000"/>
              <a:buFont typeface="Arial"/>
              <a:buChar char="•"/>
              <a:defRPr>
                <a:uFillTx/>
              </a:defRPr>
            </a:pPr>
            <a:r>
              <a:rPr sz="12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 Se explicará los 8 capítulos</a:t>
            </a:r>
            <a:endParaRPr>
              <a:uFill>
                <a:solidFill/>
              </a:uFill>
            </a:endParaRPr>
          </a:p>
          <a:p>
            <a:pPr lvl="1" marL="457200" indent="0">
              <a:buClr>
                <a:srgbClr val="FFFFFF"/>
              </a:buClr>
              <a:buSzPct val="100000"/>
              <a:buFont typeface="Arial"/>
              <a:buChar char="•"/>
              <a:defRPr>
                <a:uFillTx/>
              </a:defRPr>
            </a:pPr>
            <a:r>
              <a:rPr sz="12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 Se demostrará la aplicación practica</a:t>
            </a:r>
          </a:p>
        </p:txBody>
      </p:sp>
      <p:sp>
        <p:nvSpPr>
          <p:cNvPr id="20" name="Shape 20"/>
          <p:cNvSpPr/>
          <p:nvPr/>
        </p:nvSpPr>
        <p:spPr>
          <a:xfrm>
            <a:off x="4343400" y="3200403"/>
            <a:ext cx="152400" cy="3200401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solidFill>
              <a:srgbClr val="FFFFFF"/>
            </a:solidFill>
            <a:round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0" tIns="0" rIns="0" bIns="0"/>
          <a:lstStyle/>
          <a:p>
            <a:pPr lvl="0" defTabSz="457200">
              <a:buClrTx/>
              <a:defRPr sz="1200">
                <a:uFillTx/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1" name="Shape 21"/>
          <p:cNvSpPr/>
          <p:nvPr/>
        </p:nvSpPr>
        <p:spPr>
          <a:xfrm rot="5400000">
            <a:off x="2171700" y="2705103"/>
            <a:ext cx="304800" cy="4038601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>
            <a:solidFill>
              <a:srgbClr val="FF2600"/>
            </a:solidFill>
            <a:round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0" tIns="0" rIns="0" bIns="0"/>
          <a:lstStyle/>
          <a:p>
            <a:pPr lvl="0" defTabSz="457200">
              <a:buClrTx/>
              <a:defRPr sz="1200">
                <a:uFillTx/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2" name="Shape 22"/>
          <p:cNvSpPr/>
          <p:nvPr/>
        </p:nvSpPr>
        <p:spPr>
          <a:xfrm>
            <a:off x="304800" y="4572000"/>
            <a:ext cx="927100" cy="266700"/>
          </a:xfrm>
          <a:prstGeom prst="rect">
            <a:avLst/>
          </a:prstGeom>
          <a:ln w="12700">
            <a:round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>
            <a:lvl1pPr>
              <a:buFont typeface="Cooper Black"/>
              <a:defRPr b="1" sz="1300">
                <a:latin typeface="Cooper Black"/>
                <a:ea typeface="Cooper Black"/>
                <a:cs typeface="Cooper Black"/>
                <a:sym typeface="Cooper Black"/>
              </a:defRPr>
            </a:lvl1pPr>
          </a:lstStyle>
          <a:p>
            <a:pPr lvl="0">
              <a:defRPr b="0" sz="1800">
                <a:uFillTx/>
              </a:defRPr>
            </a:pPr>
            <a:r>
              <a:rPr b="1" sz="1300">
                <a:uFill>
                  <a:solidFill/>
                </a:uFill>
              </a:rPr>
              <a:t>Febrero  </a:t>
            </a:r>
          </a:p>
        </p:txBody>
      </p:sp>
      <p:sp>
        <p:nvSpPr>
          <p:cNvPr id="23" name="Shape 23"/>
          <p:cNvSpPr/>
          <p:nvPr/>
        </p:nvSpPr>
        <p:spPr>
          <a:xfrm>
            <a:off x="3733800" y="4572003"/>
            <a:ext cx="698500" cy="266701"/>
          </a:xfrm>
          <a:prstGeom prst="rect">
            <a:avLst/>
          </a:prstGeom>
          <a:ln w="12700">
            <a:round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>
            <a:lvl1pPr>
              <a:buFont typeface="Cooper Black"/>
              <a:defRPr b="1" sz="1300">
                <a:latin typeface="Cooper Black"/>
                <a:ea typeface="Cooper Black"/>
                <a:cs typeface="Cooper Black"/>
                <a:sym typeface="Cooper Black"/>
              </a:defRPr>
            </a:lvl1pPr>
          </a:lstStyle>
          <a:p>
            <a:pPr lvl="0">
              <a:defRPr b="0" sz="1800">
                <a:uFillTx/>
              </a:defRPr>
            </a:pPr>
            <a:r>
              <a:rPr b="1" sz="1300">
                <a:uFill>
                  <a:solidFill/>
                </a:uFill>
              </a:rPr>
              <a:t>Junio</a:t>
            </a:r>
          </a:p>
        </p:txBody>
      </p:sp>
      <p:sp>
        <p:nvSpPr>
          <p:cNvPr id="24" name="Shape 24"/>
          <p:cNvSpPr/>
          <p:nvPr/>
        </p:nvSpPr>
        <p:spPr>
          <a:xfrm>
            <a:off x="1143000" y="4724400"/>
            <a:ext cx="2590800" cy="4"/>
          </a:xfrm>
          <a:prstGeom prst="line">
            <a:avLst/>
          </a:prstGeom>
          <a:ln w="25400">
            <a:solidFill>
              <a:srgbClr val="CD665F"/>
            </a:solidFill>
            <a:round/>
            <a:headEnd type="triangle"/>
            <a:tailEnd type="triangle"/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p:spPr>
        <p:txBody>
          <a:bodyPr lIns="0" tIns="0" rIns="0" bIns="0"/>
          <a:lstStyle/>
          <a:p>
            <a:pPr lvl="0" defTabSz="457200">
              <a:buClrTx/>
              <a:defRPr sz="1200">
                <a:uFillTx/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5" name="Shape 25"/>
          <p:cNvSpPr/>
          <p:nvPr/>
        </p:nvSpPr>
        <p:spPr>
          <a:xfrm rot="5400000">
            <a:off x="2400299" y="2552699"/>
            <a:ext cx="1371600" cy="2362201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57150">
            <a:solidFill>
              <a:srgbClr val="00ACFF"/>
            </a:solidFill>
            <a:round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0" tIns="0" rIns="0" bIns="0"/>
          <a:lstStyle/>
          <a:p>
            <a:pPr lvl="0" defTabSz="457200">
              <a:buClrTx/>
              <a:defRPr sz="1200">
                <a:uFillTx/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6" name="Shape 26"/>
          <p:cNvSpPr/>
          <p:nvPr/>
        </p:nvSpPr>
        <p:spPr>
          <a:xfrm>
            <a:off x="1828800" y="3048000"/>
            <a:ext cx="2527300" cy="1320800"/>
          </a:xfrm>
          <a:prstGeom prst="rect">
            <a:avLst/>
          </a:prstGeom>
          <a:ln w="12700">
            <a:round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/>
          <a:p>
            <a:pPr lvl="0" algn="ctr">
              <a:buClr>
                <a:srgbClr val="00ACFF"/>
              </a:buClr>
              <a:buFont typeface="Cooper Black"/>
              <a:defRPr>
                <a:uFillTx/>
              </a:defRPr>
            </a:pPr>
            <a:r>
              <a:rPr b="1" sz="1200">
                <a:solidFill>
                  <a:srgbClr val="00ACFF"/>
                </a:solidFill>
                <a:uFill>
                  <a:solidFill>
                    <a:srgbClr val="00ACFF"/>
                  </a:solidFill>
                </a:uFill>
                <a:latin typeface="Cooper Black"/>
                <a:ea typeface="Cooper Black"/>
                <a:cs typeface="Cooper Black"/>
                <a:sym typeface="Cooper Black"/>
              </a:rPr>
              <a:t>26 de mayo</a:t>
            </a:r>
            <a:endParaRPr>
              <a:uFill>
                <a:solidFill/>
              </a:uFill>
            </a:endParaRPr>
          </a:p>
          <a:p>
            <a:pPr lvl="0" algn="ctr">
              <a:buFont typeface="Cooper Black"/>
              <a:defRPr>
                <a:uFillTx/>
              </a:defRPr>
            </a:pPr>
            <a:r>
              <a:rPr b="1" sz="1200">
                <a:uFill>
                  <a:solidFill/>
                </a:uFill>
                <a:latin typeface="Cooper Black"/>
                <a:ea typeface="Cooper Black"/>
                <a:cs typeface="Cooper Black"/>
                <a:sym typeface="Cooper Black"/>
              </a:rPr>
              <a:t>Concilio de Publicaciones</a:t>
            </a:r>
            <a:endParaRPr>
              <a:uFill>
                <a:solidFill/>
              </a:uFill>
            </a:endParaRPr>
          </a:p>
          <a:p>
            <a:pPr lvl="0" algn="ctr">
              <a:buFont typeface="Comic Sans MS"/>
              <a:defRPr>
                <a:uFillTx/>
              </a:defRPr>
            </a:pPr>
            <a:r>
              <a:rPr sz="1200">
                <a:uFill>
                  <a:solidFill/>
                </a:uFill>
                <a:latin typeface="Comic Sans MS"/>
                <a:ea typeface="Comic Sans MS"/>
                <a:cs typeface="Comic Sans MS"/>
                <a:sym typeface="Comic Sans MS"/>
              </a:rPr>
              <a:t>Directores de Publicaciones de Uniones y Campos Locales.</a:t>
            </a:r>
            <a:endParaRPr>
              <a:uFill>
                <a:solidFill/>
              </a:uFill>
            </a:endParaRPr>
          </a:p>
          <a:p>
            <a:pPr lvl="0" algn="ctr">
              <a:buFont typeface="Comic Sans MS"/>
              <a:defRPr>
                <a:uFillTx/>
              </a:defRPr>
            </a:pPr>
            <a:endParaRPr sz="800">
              <a:uFill>
                <a:solidFill/>
              </a:uFill>
              <a:latin typeface="Comic Sans MS"/>
              <a:ea typeface="Comic Sans MS"/>
              <a:cs typeface="Comic Sans MS"/>
              <a:sym typeface="Comic Sans MS"/>
            </a:endParaRPr>
          </a:p>
          <a:p>
            <a:pPr lvl="0" algn="ctr">
              <a:buClr>
                <a:srgbClr val="00ACFF"/>
              </a:buClr>
              <a:buFont typeface="Cooper Black"/>
              <a:defRPr>
                <a:uFillTx/>
              </a:defRPr>
            </a:pPr>
            <a:r>
              <a:rPr b="1" sz="1200">
                <a:solidFill>
                  <a:srgbClr val="00ACFF"/>
                </a:solidFill>
                <a:uFill>
                  <a:solidFill>
                    <a:srgbClr val="00ACFF"/>
                  </a:solidFill>
                </a:uFill>
                <a:latin typeface="Cooper Black"/>
                <a:ea typeface="Cooper Black"/>
                <a:cs typeface="Cooper Black"/>
                <a:sym typeface="Cooper Black"/>
              </a:rPr>
              <a:t>27 de mayo</a:t>
            </a:r>
            <a:endParaRPr>
              <a:uFill>
                <a:solidFill/>
              </a:uFill>
            </a:endParaRPr>
          </a:p>
          <a:p>
            <a:pPr lvl="0" algn="ctr">
              <a:buFont typeface="Cooper Black"/>
              <a:defRPr>
                <a:uFillTx/>
              </a:defRPr>
            </a:pPr>
            <a:r>
              <a:rPr b="1" sz="1100">
                <a:uFill>
                  <a:solidFill/>
                </a:uFill>
                <a:latin typeface="Cooper Black"/>
                <a:ea typeface="Cooper Black"/>
                <a:cs typeface="Cooper Black"/>
                <a:sym typeface="Cooper Black"/>
              </a:rPr>
              <a:t>Preparación para el Congreso</a:t>
            </a:r>
          </a:p>
        </p:txBody>
      </p:sp>
      <p:sp>
        <p:nvSpPr>
          <p:cNvPr id="27" name="Shape 27"/>
          <p:cNvSpPr/>
          <p:nvPr/>
        </p:nvSpPr>
        <p:spPr>
          <a:xfrm rot="5400000">
            <a:off x="6096000" y="1295403"/>
            <a:ext cx="304800" cy="3810001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>
            <a:solidFill>
              <a:srgbClr val="A1D562"/>
            </a:solidFill>
            <a:round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0" tIns="0" rIns="0" bIns="0"/>
          <a:lstStyle/>
          <a:p>
            <a:pPr lvl="0" defTabSz="457200">
              <a:buClrTx/>
              <a:defRPr sz="1200">
                <a:uFillTx/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8" name="Shape 28"/>
          <p:cNvSpPr/>
          <p:nvPr/>
        </p:nvSpPr>
        <p:spPr>
          <a:xfrm>
            <a:off x="4343400" y="3048002"/>
            <a:ext cx="698500" cy="266701"/>
          </a:xfrm>
          <a:prstGeom prst="rect">
            <a:avLst/>
          </a:prstGeom>
          <a:ln w="12700">
            <a:round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>
            <a:lvl1pPr>
              <a:buFont typeface="Cooper Black"/>
              <a:defRPr b="1" sz="1300">
                <a:latin typeface="Cooper Black"/>
                <a:ea typeface="Cooper Black"/>
                <a:cs typeface="Cooper Black"/>
                <a:sym typeface="Cooper Black"/>
              </a:defRPr>
            </a:lvl1pPr>
          </a:lstStyle>
          <a:p>
            <a:pPr lvl="0">
              <a:defRPr b="0" sz="1800">
                <a:uFillTx/>
              </a:defRPr>
            </a:pPr>
            <a:r>
              <a:rPr b="1" sz="1300">
                <a:uFill>
                  <a:solidFill/>
                </a:uFill>
              </a:rPr>
              <a:t>Junio</a:t>
            </a:r>
          </a:p>
        </p:txBody>
      </p:sp>
      <p:sp>
        <p:nvSpPr>
          <p:cNvPr id="29" name="Shape 29"/>
          <p:cNvSpPr/>
          <p:nvPr/>
        </p:nvSpPr>
        <p:spPr>
          <a:xfrm>
            <a:off x="7239000" y="3048000"/>
            <a:ext cx="1003300" cy="266700"/>
          </a:xfrm>
          <a:prstGeom prst="rect">
            <a:avLst/>
          </a:prstGeom>
          <a:ln w="12700">
            <a:round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>
            <a:lvl1pPr algn="ctr">
              <a:buFont typeface="Cooper Black"/>
              <a:defRPr b="1" sz="1300">
                <a:latin typeface="Cooper Black"/>
                <a:ea typeface="Cooper Black"/>
                <a:cs typeface="Cooper Black"/>
                <a:sym typeface="Cooper Black"/>
              </a:defRPr>
            </a:lvl1pPr>
          </a:lstStyle>
          <a:p>
            <a:pPr lvl="0">
              <a:defRPr b="0" sz="1800">
                <a:uFillTx/>
              </a:defRPr>
            </a:pPr>
            <a:r>
              <a:rPr b="1" sz="1300">
                <a:uFill>
                  <a:solidFill/>
                </a:uFill>
              </a:rPr>
              <a:t>Octubre</a:t>
            </a:r>
          </a:p>
        </p:txBody>
      </p:sp>
      <p:sp>
        <p:nvSpPr>
          <p:cNvPr id="30" name="Shape 30"/>
          <p:cNvSpPr/>
          <p:nvPr/>
        </p:nvSpPr>
        <p:spPr>
          <a:xfrm flipV="1">
            <a:off x="5029200" y="3200399"/>
            <a:ext cx="2286000" cy="5"/>
          </a:xfrm>
          <a:prstGeom prst="line">
            <a:avLst/>
          </a:prstGeom>
          <a:ln w="25400">
            <a:solidFill>
              <a:srgbClr val="AAC56C"/>
            </a:solidFill>
            <a:round/>
            <a:headEnd type="triangle"/>
            <a:tailEnd type="triangle"/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p:spPr>
        <p:txBody>
          <a:bodyPr lIns="0" tIns="0" rIns="0" bIns="0"/>
          <a:lstStyle/>
          <a:p>
            <a:pPr lvl="0" defTabSz="457200">
              <a:buClrTx/>
              <a:defRPr sz="1200">
                <a:uFillTx/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1" name="Shape 31"/>
          <p:cNvSpPr/>
          <p:nvPr/>
        </p:nvSpPr>
        <p:spPr>
          <a:xfrm>
            <a:off x="2754862" y="502384"/>
            <a:ext cx="3817169" cy="1244601"/>
          </a:xfrm>
          <a:prstGeom prst="rect">
            <a:avLst/>
          </a:prstGeom>
          <a:ln w="12700">
            <a:round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>
            <a:spAutoFit/>
          </a:bodyPr>
          <a:lstStyle/>
          <a:p>
            <a:pPr lvl="0" algn="ctr">
              <a:buFont typeface="Cooper Black"/>
              <a:defRPr>
                <a:uFillTx/>
              </a:defRPr>
            </a:pPr>
            <a:endParaRPr b="1" sz="2000">
              <a:uFill>
                <a:solidFill/>
              </a:uFill>
              <a:latin typeface="Cooper Black"/>
              <a:ea typeface="Cooper Black"/>
              <a:cs typeface="Cooper Black"/>
              <a:sym typeface="Cooper Black"/>
            </a:endParaRPr>
          </a:p>
          <a:p>
            <a:pPr lvl="0" algn="ctr">
              <a:buFont typeface="Cooper Black"/>
              <a:defRPr>
                <a:uFillTx/>
              </a:defRPr>
            </a:pPr>
            <a:r>
              <a:rPr b="1" sz="2000">
                <a:uFill>
                  <a:solidFill/>
                </a:uFill>
                <a:latin typeface="Cooper Black"/>
                <a:ea typeface="Cooper Black"/>
                <a:cs typeface="Cooper Black"/>
                <a:sym typeface="Cooper Black"/>
              </a:rPr>
              <a:t>MAPA DE RUTA</a:t>
            </a:r>
            <a:endParaRPr>
              <a:uFill>
                <a:solidFill/>
              </a:uFill>
            </a:endParaRPr>
          </a:p>
          <a:p>
            <a:pPr lvl="0" algn="ctr">
              <a:buFont typeface="Cooper Black"/>
              <a:defRPr>
                <a:uFillTx/>
              </a:defRPr>
            </a:pPr>
            <a:r>
              <a:rPr b="1" sz="2000">
                <a:uFill>
                  <a:solidFill/>
                </a:uFill>
                <a:latin typeface="Cooper Black"/>
                <a:ea typeface="Cooper Black"/>
                <a:cs typeface="Cooper Black"/>
                <a:sym typeface="Cooper Black"/>
              </a:rPr>
              <a:t>Implementación del </a:t>
            </a:r>
            <a:endParaRPr>
              <a:uFill>
                <a:solidFill/>
              </a:uFill>
            </a:endParaRPr>
          </a:p>
          <a:p>
            <a:pPr lvl="0" algn="ctr">
              <a:buFont typeface="Cooper Black"/>
              <a:defRPr>
                <a:uFillTx/>
              </a:defRPr>
            </a:pPr>
            <a:r>
              <a:rPr b="1" sz="2000">
                <a:uFill>
                  <a:solidFill/>
                </a:uFill>
                <a:latin typeface="Cooper Black"/>
                <a:ea typeface="Cooper Black"/>
                <a:cs typeface="Cooper Black"/>
                <a:sym typeface="Cooper Black"/>
              </a:rPr>
              <a:t>Reglamento de Publicaciones</a:t>
            </a:r>
          </a:p>
        </p:txBody>
      </p:sp>
      <p:pic>
        <p:nvPicPr>
          <p:cNvPr id="32" name="image4.png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642054" y="381000"/>
            <a:ext cx="1186747" cy="877867"/>
          </a:xfrm>
          <a:prstGeom prst="rect">
            <a:avLst/>
          </a:prstGeom>
          <a:ln w="12700">
            <a:round/>
          </a:ln>
        </p:spPr>
      </p:pic>
      <p:pic>
        <p:nvPicPr>
          <p:cNvPr id="33" name="image5.png"/>
          <p:cNvPicPr/>
          <p:nvPr/>
        </p:nvPicPr>
        <p:blipFill>
          <a:blip r:embed="rId6">
            <a:extLst/>
          </a:blip>
          <a:srcRect l="29167" t="0" r="26715" b="37881"/>
          <a:stretch>
            <a:fillRect/>
          </a:stretch>
        </p:blipFill>
        <p:spPr>
          <a:xfrm>
            <a:off x="7513319" y="304800"/>
            <a:ext cx="1097281" cy="914400"/>
          </a:xfrm>
          <a:prstGeom prst="rect">
            <a:avLst/>
          </a:prstGeom>
          <a:ln w="12700">
            <a:round/>
          </a:ln>
        </p:spPr>
      </p:pic>
      <p:sp>
        <p:nvSpPr>
          <p:cNvPr id="34" name="Shape 34"/>
          <p:cNvSpPr/>
          <p:nvPr/>
        </p:nvSpPr>
        <p:spPr>
          <a:xfrm rot="5400000">
            <a:off x="4419600" y="1981199"/>
            <a:ext cx="304800" cy="9144001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57150">
            <a:solidFill>
              <a:srgbClr val="00ACFF"/>
            </a:solidFill>
            <a:round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0" tIns="0" rIns="0" bIns="0"/>
          <a:lstStyle/>
          <a:p>
            <a:pPr lvl="0" defTabSz="457200">
              <a:buClrTx/>
              <a:defRPr sz="1200">
                <a:uFillTx/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5" name="Shape 35"/>
          <p:cNvSpPr/>
          <p:nvPr/>
        </p:nvSpPr>
        <p:spPr>
          <a:xfrm>
            <a:off x="76200" y="6400800"/>
            <a:ext cx="698500" cy="266700"/>
          </a:xfrm>
          <a:prstGeom prst="rect">
            <a:avLst/>
          </a:prstGeom>
          <a:ln w="12700">
            <a:round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>
            <a:lvl1pPr>
              <a:buFont typeface="Cooper Black"/>
              <a:defRPr b="1" sz="1300">
                <a:latin typeface="Cooper Black"/>
                <a:ea typeface="Cooper Black"/>
                <a:cs typeface="Cooper Black"/>
                <a:sym typeface="Cooper Black"/>
              </a:defRPr>
            </a:lvl1pPr>
          </a:lstStyle>
          <a:p>
            <a:pPr lvl="0">
              <a:defRPr b="0" sz="1800">
                <a:uFillTx/>
              </a:defRPr>
            </a:pPr>
            <a:r>
              <a:rPr b="1" sz="1300">
                <a:uFill>
                  <a:solidFill/>
                </a:uFill>
              </a:rPr>
              <a:t>Enero</a:t>
            </a:r>
          </a:p>
        </p:txBody>
      </p:sp>
      <p:sp>
        <p:nvSpPr>
          <p:cNvPr id="36" name="Shape 36"/>
          <p:cNvSpPr/>
          <p:nvPr/>
        </p:nvSpPr>
        <p:spPr>
          <a:xfrm>
            <a:off x="8001000" y="6413211"/>
            <a:ext cx="1155700" cy="266701"/>
          </a:xfrm>
          <a:prstGeom prst="rect">
            <a:avLst/>
          </a:prstGeom>
          <a:ln w="12700">
            <a:round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>
            <a:lvl1pPr algn="r">
              <a:buFont typeface="Cooper Black"/>
              <a:defRPr b="1" sz="1300">
                <a:latin typeface="Cooper Black"/>
                <a:ea typeface="Cooper Black"/>
                <a:cs typeface="Cooper Black"/>
                <a:sym typeface="Cooper Black"/>
              </a:defRPr>
            </a:lvl1pPr>
          </a:lstStyle>
          <a:p>
            <a:pPr lvl="0">
              <a:defRPr b="0" sz="1800">
                <a:uFillTx/>
              </a:defRPr>
            </a:pPr>
            <a:r>
              <a:rPr b="1" sz="1300">
                <a:uFill>
                  <a:solidFill/>
                </a:uFill>
              </a:rPr>
              <a:t>Diciembre</a:t>
            </a:r>
          </a:p>
        </p:txBody>
      </p:sp>
      <p:sp>
        <p:nvSpPr>
          <p:cNvPr id="37" name="Shape 37"/>
          <p:cNvSpPr/>
          <p:nvPr/>
        </p:nvSpPr>
        <p:spPr>
          <a:xfrm rot="5400000">
            <a:off x="3063238" y="2727959"/>
            <a:ext cx="45720" cy="2362201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575">
            <a:solidFill>
              <a:srgbClr val="00ACFF"/>
            </a:solidFill>
            <a:round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0" tIns="0" rIns="0" bIns="0"/>
          <a:lstStyle/>
          <a:p>
            <a:pPr lvl="0" defTabSz="457200">
              <a:buClrTx/>
              <a:defRPr sz="1200">
                <a:uFillTx/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8" name="Shape 38"/>
          <p:cNvSpPr/>
          <p:nvPr/>
        </p:nvSpPr>
        <p:spPr>
          <a:xfrm>
            <a:off x="4267200" y="6324600"/>
            <a:ext cx="927100" cy="393700"/>
          </a:xfrm>
          <a:prstGeom prst="rect">
            <a:avLst/>
          </a:prstGeom>
          <a:ln w="12700">
            <a:round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>
            <a:lvl1pPr algn="ctr">
              <a:buFont typeface="Cooper Black"/>
              <a:defRPr b="1" sz="2200">
                <a:latin typeface="Cooper Black"/>
                <a:ea typeface="Cooper Black"/>
                <a:cs typeface="Cooper Black"/>
                <a:sym typeface="Cooper Black"/>
              </a:defRPr>
            </a:lvl1pPr>
          </a:lstStyle>
          <a:p>
            <a:pPr lvl="0">
              <a:defRPr b="0" sz="1800">
                <a:uFillTx/>
              </a:defRPr>
            </a:pPr>
            <a:r>
              <a:rPr b="1" sz="2200">
                <a:uFill>
                  <a:solidFill/>
                </a:uFill>
              </a:rPr>
              <a:t>2014</a:t>
            </a:r>
          </a:p>
        </p:txBody>
      </p:sp>
    </p:spTree>
  </p:cSld>
  <p:clrMapOvr>
    <a:masterClrMapping/>
  </p:clrMapOvr>
  <p:transition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image1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1"/>
          </a:xfrm>
          <a:prstGeom prst="rect">
            <a:avLst/>
          </a:prstGeom>
          <a:ln w="12700">
            <a:round/>
          </a:ln>
        </p:spPr>
      </p:pic>
      <p:sp>
        <p:nvSpPr>
          <p:cNvPr id="41" name="Shape 41"/>
          <p:cNvSpPr/>
          <p:nvPr/>
        </p:nvSpPr>
        <p:spPr>
          <a:xfrm>
            <a:off x="2971800" y="3352803"/>
            <a:ext cx="228600" cy="2971801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>
            <a:solidFill>
              <a:srgbClr val="00ACFF"/>
            </a:solidFill>
            <a:round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0" tIns="0" rIns="0" bIns="0"/>
          <a:lstStyle/>
          <a:p>
            <a:pPr lvl="0" defTabSz="457200">
              <a:buClrTx/>
              <a:defRPr sz="1200">
                <a:uFillTx/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pic>
        <p:nvPicPr>
          <p:cNvPr id="42" name="image2.jpg"/>
          <p:cNvPicPr/>
          <p:nvPr/>
        </p:nvPicPr>
        <p:blipFill>
          <a:blip r:embed="rId3">
            <a:extLst/>
          </a:blip>
          <a:srcRect l="11111" t="6861" r="13579" b="64834"/>
          <a:stretch>
            <a:fillRect/>
          </a:stretch>
        </p:blipFill>
        <p:spPr>
          <a:xfrm rot="10800000">
            <a:off x="4419600" y="5029203"/>
            <a:ext cx="3733800" cy="1371601"/>
          </a:xfrm>
          <a:prstGeom prst="rect">
            <a:avLst/>
          </a:prstGeom>
          <a:ln w="12700">
            <a:round/>
          </a:ln>
        </p:spPr>
      </p:pic>
      <p:pic>
        <p:nvPicPr>
          <p:cNvPr id="43" name="image3.jpg"/>
          <p:cNvPicPr/>
          <p:nvPr/>
        </p:nvPicPr>
        <p:blipFill>
          <a:blip r:embed="rId4">
            <a:extLst/>
          </a:blip>
          <a:srcRect l="10824" t="35072" r="13412" b="33848"/>
          <a:stretch>
            <a:fillRect/>
          </a:stretch>
        </p:blipFill>
        <p:spPr>
          <a:xfrm>
            <a:off x="4419600" y="3505203"/>
            <a:ext cx="3733800" cy="1524001"/>
          </a:xfrm>
          <a:prstGeom prst="rect">
            <a:avLst/>
          </a:prstGeom>
          <a:ln w="12700">
            <a:round/>
          </a:ln>
        </p:spPr>
      </p:pic>
      <p:pic>
        <p:nvPicPr>
          <p:cNvPr id="44" name="image3.jpg"/>
          <p:cNvPicPr/>
          <p:nvPr/>
        </p:nvPicPr>
        <p:blipFill>
          <a:blip r:embed="rId4">
            <a:extLst/>
          </a:blip>
          <a:srcRect l="11392" t="65770" r="13596" b="4720"/>
          <a:stretch>
            <a:fillRect/>
          </a:stretch>
        </p:blipFill>
        <p:spPr>
          <a:xfrm>
            <a:off x="304800" y="5029201"/>
            <a:ext cx="4038600" cy="1371602"/>
          </a:xfrm>
          <a:prstGeom prst="rect">
            <a:avLst/>
          </a:prstGeom>
          <a:ln w="12700">
            <a:round/>
          </a:ln>
        </p:spPr>
      </p:pic>
      <p:sp>
        <p:nvSpPr>
          <p:cNvPr id="45" name="Shape 45"/>
          <p:cNvSpPr/>
          <p:nvPr/>
        </p:nvSpPr>
        <p:spPr>
          <a:xfrm>
            <a:off x="4343400" y="3200403"/>
            <a:ext cx="152400" cy="3200401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solidFill>
              <a:srgbClr val="FFFFFF"/>
            </a:solidFill>
            <a:round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0" tIns="0" rIns="0" bIns="0"/>
          <a:lstStyle/>
          <a:p>
            <a:pPr lvl="0" defTabSz="457200">
              <a:buClrTx/>
              <a:defRPr sz="1200">
                <a:uFillTx/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46" name="Shape 46"/>
          <p:cNvSpPr/>
          <p:nvPr/>
        </p:nvSpPr>
        <p:spPr>
          <a:xfrm rot="5400000">
            <a:off x="2171700" y="2705103"/>
            <a:ext cx="304800" cy="4038601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>
            <a:solidFill>
              <a:srgbClr val="FF2600"/>
            </a:solidFill>
            <a:round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0" tIns="0" rIns="0" bIns="0"/>
          <a:lstStyle/>
          <a:p>
            <a:pPr lvl="0" defTabSz="457200">
              <a:buClrTx/>
              <a:defRPr sz="1200">
                <a:uFillTx/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47" name="Shape 47"/>
          <p:cNvSpPr/>
          <p:nvPr/>
        </p:nvSpPr>
        <p:spPr>
          <a:xfrm>
            <a:off x="304800" y="4572000"/>
            <a:ext cx="1003300" cy="266700"/>
          </a:xfrm>
          <a:prstGeom prst="rect">
            <a:avLst/>
          </a:prstGeom>
          <a:ln w="12700">
            <a:round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>
            <a:lvl1pPr>
              <a:buFont typeface="Cooper Black"/>
              <a:defRPr b="1" sz="1300">
                <a:latin typeface="Cooper Black"/>
                <a:ea typeface="Cooper Black"/>
                <a:cs typeface="Cooper Black"/>
                <a:sym typeface="Cooper Black"/>
              </a:defRPr>
            </a:lvl1pPr>
          </a:lstStyle>
          <a:p>
            <a:pPr lvl="0">
              <a:defRPr b="0" sz="1800">
                <a:uFillTx/>
              </a:defRPr>
            </a:pPr>
            <a:r>
              <a:rPr b="1" sz="1300">
                <a:uFill>
                  <a:solidFill/>
                </a:uFill>
              </a:rPr>
              <a:t>February  </a:t>
            </a:r>
          </a:p>
        </p:txBody>
      </p:sp>
      <p:sp>
        <p:nvSpPr>
          <p:cNvPr id="48" name="Shape 48"/>
          <p:cNvSpPr/>
          <p:nvPr/>
        </p:nvSpPr>
        <p:spPr>
          <a:xfrm>
            <a:off x="3657600" y="4572003"/>
            <a:ext cx="698500" cy="266701"/>
          </a:xfrm>
          <a:prstGeom prst="rect">
            <a:avLst/>
          </a:prstGeom>
          <a:ln w="12700">
            <a:round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>
            <a:lvl1pPr algn="r">
              <a:buFont typeface="Cooper Black"/>
              <a:defRPr b="1" sz="1300">
                <a:latin typeface="Cooper Black"/>
                <a:ea typeface="Cooper Black"/>
                <a:cs typeface="Cooper Black"/>
                <a:sym typeface="Cooper Black"/>
              </a:defRPr>
            </a:lvl1pPr>
          </a:lstStyle>
          <a:p>
            <a:pPr lvl="0">
              <a:defRPr b="0" sz="1800">
                <a:uFillTx/>
              </a:defRPr>
            </a:pPr>
            <a:r>
              <a:rPr b="1" sz="1300">
                <a:uFill>
                  <a:solidFill/>
                </a:uFill>
              </a:rPr>
              <a:t>June</a:t>
            </a:r>
          </a:p>
        </p:txBody>
      </p:sp>
      <p:sp>
        <p:nvSpPr>
          <p:cNvPr id="49" name="Shape 49"/>
          <p:cNvSpPr/>
          <p:nvPr/>
        </p:nvSpPr>
        <p:spPr>
          <a:xfrm>
            <a:off x="1219200" y="4724400"/>
            <a:ext cx="2514600" cy="4"/>
          </a:xfrm>
          <a:prstGeom prst="line">
            <a:avLst/>
          </a:prstGeom>
          <a:ln w="25400">
            <a:solidFill>
              <a:srgbClr val="CD665F"/>
            </a:solidFill>
            <a:round/>
            <a:headEnd type="triangle"/>
            <a:tailEnd type="triangle"/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p:spPr>
        <p:txBody>
          <a:bodyPr lIns="0" tIns="0" rIns="0" bIns="0"/>
          <a:lstStyle/>
          <a:p>
            <a:pPr lvl="0" defTabSz="457200">
              <a:buClrTx/>
              <a:defRPr sz="1200">
                <a:uFillTx/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0" name="Shape 50"/>
          <p:cNvSpPr/>
          <p:nvPr/>
        </p:nvSpPr>
        <p:spPr>
          <a:xfrm rot="5400000">
            <a:off x="2400299" y="2552699"/>
            <a:ext cx="1371600" cy="2362201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57150">
            <a:solidFill>
              <a:srgbClr val="00ACFF"/>
            </a:solidFill>
            <a:round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0" tIns="0" rIns="0" bIns="0"/>
          <a:lstStyle/>
          <a:p>
            <a:pPr lvl="0" defTabSz="457200">
              <a:buClrTx/>
              <a:defRPr sz="1200">
                <a:uFillTx/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1" name="Shape 51"/>
          <p:cNvSpPr/>
          <p:nvPr/>
        </p:nvSpPr>
        <p:spPr>
          <a:xfrm rot="5400000">
            <a:off x="6096000" y="1295403"/>
            <a:ext cx="304800" cy="3810001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>
            <a:solidFill>
              <a:srgbClr val="A1D562"/>
            </a:solidFill>
            <a:round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0" tIns="0" rIns="0" bIns="0"/>
          <a:lstStyle/>
          <a:p>
            <a:pPr lvl="0" defTabSz="457200">
              <a:buClrTx/>
              <a:defRPr sz="1200">
                <a:uFillTx/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2" name="Shape 52"/>
          <p:cNvSpPr/>
          <p:nvPr/>
        </p:nvSpPr>
        <p:spPr>
          <a:xfrm>
            <a:off x="4343400" y="3048002"/>
            <a:ext cx="698500" cy="266701"/>
          </a:xfrm>
          <a:prstGeom prst="rect">
            <a:avLst/>
          </a:prstGeom>
          <a:ln w="12700">
            <a:round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>
            <a:lvl1pPr>
              <a:buFont typeface="Cooper Black"/>
              <a:defRPr b="1" sz="1300">
                <a:latin typeface="Cooper Black"/>
                <a:ea typeface="Cooper Black"/>
                <a:cs typeface="Cooper Black"/>
                <a:sym typeface="Cooper Black"/>
              </a:defRPr>
            </a:lvl1pPr>
          </a:lstStyle>
          <a:p>
            <a:pPr lvl="0">
              <a:defRPr b="0" sz="1800">
                <a:uFillTx/>
              </a:defRPr>
            </a:pPr>
            <a:r>
              <a:rPr b="1" sz="1300">
                <a:uFill>
                  <a:solidFill/>
                </a:uFill>
              </a:rPr>
              <a:t>June</a:t>
            </a:r>
          </a:p>
        </p:txBody>
      </p:sp>
      <p:sp>
        <p:nvSpPr>
          <p:cNvPr id="53" name="Shape 53"/>
          <p:cNvSpPr/>
          <p:nvPr/>
        </p:nvSpPr>
        <p:spPr>
          <a:xfrm>
            <a:off x="7239000" y="3048000"/>
            <a:ext cx="1003300" cy="266700"/>
          </a:xfrm>
          <a:prstGeom prst="rect">
            <a:avLst/>
          </a:prstGeom>
          <a:ln w="12700">
            <a:round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>
            <a:lvl1pPr algn="ctr">
              <a:buFont typeface="Cooper Black"/>
              <a:defRPr b="1" sz="1300">
                <a:latin typeface="Cooper Black"/>
                <a:ea typeface="Cooper Black"/>
                <a:cs typeface="Cooper Black"/>
                <a:sym typeface="Cooper Black"/>
              </a:defRPr>
            </a:lvl1pPr>
          </a:lstStyle>
          <a:p>
            <a:pPr lvl="0">
              <a:defRPr b="0" sz="1800">
                <a:uFillTx/>
              </a:defRPr>
            </a:pPr>
            <a:r>
              <a:rPr b="1" sz="1300">
                <a:uFill>
                  <a:solidFill/>
                </a:uFill>
              </a:rPr>
              <a:t>October</a:t>
            </a:r>
          </a:p>
        </p:txBody>
      </p:sp>
      <p:sp>
        <p:nvSpPr>
          <p:cNvPr id="54" name="Shape 54"/>
          <p:cNvSpPr/>
          <p:nvPr/>
        </p:nvSpPr>
        <p:spPr>
          <a:xfrm>
            <a:off x="4953000" y="3200400"/>
            <a:ext cx="2362200" cy="0"/>
          </a:xfrm>
          <a:prstGeom prst="line">
            <a:avLst/>
          </a:prstGeom>
          <a:ln w="25400">
            <a:solidFill>
              <a:srgbClr val="AAC56C"/>
            </a:solidFill>
            <a:round/>
            <a:headEnd type="triangle"/>
            <a:tailEnd type="triangle"/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p:spPr>
        <p:txBody>
          <a:bodyPr lIns="0" tIns="0" rIns="0" bIns="0"/>
          <a:lstStyle/>
          <a:p>
            <a:pPr lvl="0" defTabSz="457200">
              <a:buClrTx/>
              <a:defRPr sz="1200">
                <a:uFillTx/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5" name="Shape 55"/>
          <p:cNvSpPr/>
          <p:nvPr/>
        </p:nvSpPr>
        <p:spPr>
          <a:xfrm rot="5400000">
            <a:off x="3063238" y="2727959"/>
            <a:ext cx="45720" cy="2362201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575">
            <a:solidFill>
              <a:srgbClr val="00ACFF"/>
            </a:solidFill>
            <a:round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0" tIns="0" rIns="0" bIns="0"/>
          <a:lstStyle/>
          <a:p>
            <a:pPr lvl="0" defTabSz="457200">
              <a:buClrTx/>
              <a:defRPr sz="1200">
                <a:uFillTx/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6" name="Shape 56"/>
          <p:cNvSpPr/>
          <p:nvPr/>
        </p:nvSpPr>
        <p:spPr>
          <a:xfrm>
            <a:off x="4648200" y="5157280"/>
            <a:ext cx="3365500" cy="1143001"/>
          </a:xfrm>
          <a:prstGeom prst="rect">
            <a:avLst/>
          </a:prstGeom>
          <a:ln w="12700">
            <a:round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/>
          <a:p>
            <a:pPr lvl="0">
              <a:buClr>
                <a:srgbClr val="FFFFFF"/>
              </a:buClr>
              <a:buFont typeface="Cooper Black"/>
              <a:defRPr>
                <a:uFillTx/>
              </a:defRPr>
            </a:pPr>
            <a:r>
              <a:rPr b="1" sz="13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oper Black"/>
                <a:ea typeface="Cooper Black"/>
                <a:cs typeface="Cooper Black"/>
                <a:sym typeface="Cooper Black"/>
              </a:rPr>
              <a:t>Implementation of the Publishing </a:t>
            </a:r>
            <a:endParaRPr>
              <a:uFill>
                <a:solidFill/>
              </a:uFill>
            </a:endParaRPr>
          </a:p>
          <a:p>
            <a:pPr lvl="0">
              <a:buClr>
                <a:srgbClr val="FFFFFF"/>
              </a:buClr>
              <a:buFont typeface="Cooper Black"/>
              <a:defRPr>
                <a:uFillTx/>
              </a:defRPr>
            </a:pPr>
            <a:r>
              <a:rPr b="1" sz="13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oper Black"/>
                <a:ea typeface="Cooper Black"/>
                <a:cs typeface="Cooper Black"/>
                <a:sym typeface="Cooper Black"/>
              </a:rPr>
              <a:t>Policy by each Local Field</a:t>
            </a:r>
            <a:endParaRPr>
              <a:uFill>
                <a:solidFill/>
              </a:uFill>
            </a:endParaRPr>
          </a:p>
          <a:p>
            <a:pPr lvl="0">
              <a:buClr>
                <a:srgbClr val="FFFFFF"/>
              </a:buClr>
              <a:buFont typeface="Cooper Black"/>
              <a:defRPr>
                <a:uFillTx/>
              </a:defRPr>
            </a:pPr>
            <a:endParaRPr b="1" sz="50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oper Black"/>
              <a:ea typeface="Cooper Black"/>
              <a:cs typeface="Cooper Black"/>
              <a:sym typeface="Cooper Black"/>
            </a:endParaRPr>
          </a:p>
          <a:p>
            <a:pPr lvl="0">
              <a:buClr>
                <a:srgbClr val="FFFFFF"/>
              </a:buClr>
              <a:buSzPct val="100000"/>
              <a:buFont typeface="Arial"/>
              <a:buChar char="•"/>
              <a:defRPr>
                <a:uFillTx/>
              </a:defRPr>
            </a:pPr>
            <a:r>
              <a:rPr sz="12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 Meetings with Associates and colporteurs</a:t>
            </a:r>
            <a:endParaRPr>
              <a:uFill>
                <a:solidFill/>
              </a:uFill>
            </a:endParaRPr>
          </a:p>
          <a:p>
            <a:pPr lvl="0">
              <a:buClr>
                <a:srgbClr val="FFFFFF"/>
              </a:buClr>
              <a:buSzPct val="100000"/>
              <a:buFont typeface="Arial"/>
              <a:buChar char="•"/>
              <a:defRPr>
                <a:uFillTx/>
              </a:defRPr>
            </a:pPr>
            <a:r>
              <a:rPr sz="12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 Practical implementation of the policy </a:t>
            </a:r>
            <a:endParaRPr>
              <a:uFill>
                <a:solidFill/>
              </a:uFill>
            </a:endParaRPr>
          </a:p>
          <a:p>
            <a:pPr lvl="0">
              <a:buClr>
                <a:srgbClr val="FFFFFF"/>
              </a:buClr>
              <a:buFont typeface="Comic Sans MS"/>
              <a:defRPr>
                <a:uFillTx/>
              </a:defRPr>
            </a:pPr>
            <a:r>
              <a:rPr sz="12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  in general</a:t>
            </a:r>
          </a:p>
        </p:txBody>
      </p:sp>
      <p:sp>
        <p:nvSpPr>
          <p:cNvPr id="57" name="Shape 57"/>
          <p:cNvSpPr/>
          <p:nvPr/>
        </p:nvSpPr>
        <p:spPr>
          <a:xfrm>
            <a:off x="4800600" y="3657600"/>
            <a:ext cx="3441700" cy="1346200"/>
          </a:xfrm>
          <a:prstGeom prst="rect">
            <a:avLst/>
          </a:prstGeom>
          <a:ln w="12700">
            <a:round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/>
          <a:p>
            <a:pPr lvl="0">
              <a:buFont typeface="Cooper Black"/>
              <a:defRPr>
                <a:uFillTx/>
              </a:defRPr>
            </a:pPr>
            <a:r>
              <a:rPr b="1" sz="1300">
                <a:uFill>
                  <a:solidFill/>
                </a:uFill>
                <a:latin typeface="Cooper Black"/>
                <a:ea typeface="Cooper Black"/>
                <a:cs typeface="Cooper Black"/>
                <a:sym typeface="Cooper Black"/>
              </a:rPr>
              <a:t>Recruiting Colporteurs </a:t>
            </a:r>
            <a:endParaRPr>
              <a:uFill>
                <a:solidFill/>
              </a:uFill>
            </a:endParaRPr>
          </a:p>
          <a:p>
            <a:pPr lvl="0">
              <a:buFont typeface="Cooper Black"/>
              <a:defRPr>
                <a:uFillTx/>
              </a:defRPr>
            </a:pPr>
            <a:endParaRPr b="1" sz="400">
              <a:uFill>
                <a:solidFill/>
              </a:uFill>
              <a:latin typeface="Cooper Black"/>
              <a:ea typeface="Cooper Black"/>
              <a:cs typeface="Cooper Black"/>
              <a:sym typeface="Cooper Black"/>
            </a:endParaRPr>
          </a:p>
          <a:p>
            <a:pPr lvl="0">
              <a:buFont typeface="Comic Sans MS"/>
              <a:defRPr>
                <a:uFillTx/>
              </a:defRPr>
            </a:pPr>
            <a:r>
              <a:rPr sz="1200">
                <a:uFill>
                  <a:solidFill/>
                </a:uFill>
                <a:latin typeface="Comic Sans MS"/>
                <a:ea typeface="Comic Sans MS"/>
                <a:cs typeface="Comic Sans MS"/>
                <a:sym typeface="Comic Sans MS"/>
              </a:rPr>
              <a:t>• Implementation of the new method of </a:t>
            </a:r>
            <a:endParaRPr>
              <a:uFill>
                <a:solidFill/>
              </a:uFill>
            </a:endParaRPr>
          </a:p>
          <a:p>
            <a:pPr lvl="0">
              <a:buFont typeface="Comic Sans MS"/>
              <a:defRPr>
                <a:uFillTx/>
              </a:defRPr>
            </a:pPr>
            <a:r>
              <a:rPr sz="1200">
                <a:uFill>
                  <a:solidFill/>
                </a:uFill>
                <a:latin typeface="Comic Sans MS"/>
                <a:ea typeface="Comic Sans MS"/>
                <a:cs typeface="Comic Sans MS"/>
                <a:sym typeface="Comic Sans MS"/>
              </a:rPr>
              <a:t>   recruiting colporteurs</a:t>
            </a:r>
            <a:br>
              <a:rPr sz="1200">
                <a:uFill>
                  <a:solidFill/>
                </a:uFill>
                <a:latin typeface="Comic Sans MS"/>
                <a:ea typeface="Comic Sans MS"/>
                <a:cs typeface="Comic Sans MS"/>
                <a:sym typeface="Comic Sans MS"/>
              </a:rPr>
            </a:br>
            <a:r>
              <a:rPr sz="1200">
                <a:uFill>
                  <a:solidFill/>
                </a:uFill>
                <a:latin typeface="Comic Sans MS"/>
                <a:ea typeface="Comic Sans MS"/>
                <a:cs typeface="Comic Sans MS"/>
                <a:sym typeface="Comic Sans MS"/>
              </a:rPr>
              <a:t>• Massive recruiting in every Union</a:t>
            </a:r>
            <a:br>
              <a:rPr sz="1200">
                <a:uFill>
                  <a:solidFill/>
                </a:uFill>
                <a:latin typeface="Comic Sans MS"/>
                <a:ea typeface="Comic Sans MS"/>
                <a:cs typeface="Comic Sans MS"/>
                <a:sym typeface="Comic Sans MS"/>
              </a:rPr>
            </a:br>
            <a:r>
              <a:rPr sz="1200">
                <a:uFill>
                  <a:solidFill/>
                </a:uFill>
                <a:latin typeface="Comic Sans MS"/>
                <a:ea typeface="Comic Sans MS"/>
                <a:cs typeface="Comic Sans MS"/>
                <a:sym typeface="Comic Sans MS"/>
              </a:rPr>
              <a:t>• Implementation of the Publishing Policy</a:t>
            </a:r>
            <a:br>
              <a:rPr sz="1200">
                <a:uFill>
                  <a:solidFill/>
                </a:uFill>
                <a:latin typeface="Comic Sans MS"/>
                <a:ea typeface="Comic Sans MS"/>
                <a:cs typeface="Comic Sans MS"/>
                <a:sym typeface="Comic Sans MS"/>
              </a:rPr>
            </a:br>
            <a:r>
              <a:rPr sz="1200">
                <a:uFill>
                  <a:solidFill/>
                </a:uFill>
                <a:latin typeface="Comic Sans MS"/>
                <a:ea typeface="Comic Sans MS"/>
                <a:cs typeface="Comic Sans MS"/>
                <a:sym typeface="Comic Sans MS"/>
              </a:rPr>
              <a:t>• Schools of Colporteurs</a:t>
            </a:r>
          </a:p>
        </p:txBody>
      </p:sp>
      <p:sp>
        <p:nvSpPr>
          <p:cNvPr id="58" name="Shape 58"/>
          <p:cNvSpPr/>
          <p:nvPr/>
        </p:nvSpPr>
        <p:spPr>
          <a:xfrm>
            <a:off x="381000" y="5171182"/>
            <a:ext cx="3898900" cy="1104901"/>
          </a:xfrm>
          <a:prstGeom prst="rect">
            <a:avLst/>
          </a:prstGeom>
          <a:ln w="12700">
            <a:round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/>
          <a:p>
            <a:pPr lvl="0">
              <a:buClr>
                <a:srgbClr val="FFFFFF"/>
              </a:buClr>
              <a:buFont typeface="Cooper Black"/>
              <a:defRPr>
                <a:uFillTx/>
              </a:defRPr>
            </a:pPr>
            <a:r>
              <a:rPr b="1" sz="12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oper Black"/>
                <a:ea typeface="Cooper Black"/>
                <a:cs typeface="Cooper Black"/>
                <a:sym typeface="Cooper Black"/>
              </a:rPr>
              <a:t>Implementation of the Publishing Policy</a:t>
            </a:r>
            <a:endParaRPr>
              <a:uFill>
                <a:solidFill/>
              </a:uFill>
            </a:endParaRPr>
          </a:p>
          <a:p>
            <a:pPr lvl="0">
              <a:buClr>
                <a:srgbClr val="FFFFFF"/>
              </a:buClr>
              <a:buFont typeface="Cooper Black"/>
              <a:defRPr>
                <a:uFillTx/>
              </a:defRPr>
            </a:pPr>
            <a:r>
              <a:rPr b="1" sz="12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oper Black"/>
                <a:ea typeface="Cooper Black"/>
                <a:cs typeface="Cooper Black"/>
                <a:sym typeface="Cooper Black"/>
              </a:rPr>
              <a:t>by each Union in the Local Fields</a:t>
            </a:r>
            <a:endParaRPr>
              <a:uFill>
                <a:solidFill/>
              </a:uFill>
            </a:endParaRPr>
          </a:p>
          <a:p>
            <a:pPr lvl="0">
              <a:buClr>
                <a:srgbClr val="FFFFFF"/>
              </a:buClr>
              <a:buFont typeface="Comic Sans MS"/>
              <a:defRPr>
                <a:uFillTx/>
              </a:defRPr>
            </a:pPr>
            <a:endParaRPr sz="40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mic Sans MS"/>
              <a:ea typeface="Comic Sans MS"/>
              <a:cs typeface="Comic Sans MS"/>
              <a:sym typeface="Comic Sans MS"/>
            </a:endParaRPr>
          </a:p>
          <a:p>
            <a:pPr lvl="0">
              <a:buClr>
                <a:srgbClr val="FFFFFF"/>
              </a:buClr>
              <a:buSzPct val="100000"/>
              <a:buFont typeface="Arial"/>
              <a:buChar char="•"/>
              <a:defRPr>
                <a:uFillTx/>
              </a:defRPr>
            </a:pPr>
            <a:r>
              <a:rPr sz="12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 It will be adopted in every meeting</a:t>
            </a:r>
            <a:endParaRPr>
              <a:uFill>
                <a:solidFill/>
              </a:uFill>
            </a:endParaRPr>
          </a:p>
          <a:p>
            <a:pPr lvl="0">
              <a:buClr>
                <a:srgbClr val="FFFFFF"/>
              </a:buClr>
              <a:buSzPct val="100000"/>
              <a:buFont typeface="Arial"/>
              <a:buChar char="•"/>
              <a:defRPr>
                <a:uFillTx/>
              </a:defRPr>
            </a:pPr>
            <a:r>
              <a:rPr sz="12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 The 8 chapters will be explained</a:t>
            </a:r>
            <a:endParaRPr>
              <a:uFill>
                <a:solidFill/>
              </a:uFill>
            </a:endParaRPr>
          </a:p>
          <a:p>
            <a:pPr lvl="0">
              <a:buClr>
                <a:srgbClr val="FFFFFF"/>
              </a:buClr>
              <a:buSzPct val="100000"/>
              <a:buFont typeface="Arial"/>
              <a:buChar char="•"/>
              <a:defRPr>
                <a:uFillTx/>
              </a:defRPr>
            </a:pPr>
            <a:r>
              <a:rPr sz="12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 The practical implementation will be demonstrated</a:t>
            </a:r>
          </a:p>
        </p:txBody>
      </p:sp>
      <p:sp>
        <p:nvSpPr>
          <p:cNvPr id="59" name="Shape 59"/>
          <p:cNvSpPr/>
          <p:nvPr/>
        </p:nvSpPr>
        <p:spPr>
          <a:xfrm>
            <a:off x="1905000" y="3048000"/>
            <a:ext cx="2374900" cy="1346200"/>
          </a:xfrm>
          <a:prstGeom prst="rect">
            <a:avLst/>
          </a:prstGeom>
          <a:ln w="12700">
            <a:round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/>
          <a:p>
            <a:pPr lvl="0" algn="ctr">
              <a:buClr>
                <a:srgbClr val="00ACFF"/>
              </a:buClr>
              <a:buFont typeface="Cooper Black"/>
              <a:defRPr>
                <a:uFillTx/>
              </a:defRPr>
            </a:pPr>
            <a:r>
              <a:rPr b="1" sz="1200">
                <a:solidFill>
                  <a:srgbClr val="00ACFF"/>
                </a:solidFill>
                <a:uFill>
                  <a:solidFill>
                    <a:srgbClr val="00ACFF"/>
                  </a:solidFill>
                </a:uFill>
                <a:latin typeface="Cooper Black"/>
                <a:ea typeface="Cooper Black"/>
                <a:cs typeface="Cooper Black"/>
                <a:sym typeface="Cooper Black"/>
              </a:rPr>
              <a:t>May 26</a:t>
            </a:r>
            <a:endParaRPr>
              <a:uFill>
                <a:solidFill/>
              </a:uFill>
            </a:endParaRPr>
          </a:p>
          <a:p>
            <a:pPr lvl="0" algn="ctr">
              <a:buFont typeface="Cooper Black"/>
              <a:defRPr>
                <a:uFillTx/>
              </a:defRPr>
            </a:pPr>
            <a:r>
              <a:rPr b="1" sz="1200">
                <a:uFill>
                  <a:solidFill/>
                </a:uFill>
                <a:latin typeface="Cooper Black"/>
                <a:ea typeface="Cooper Black"/>
                <a:cs typeface="Cooper Black"/>
                <a:sym typeface="Cooper Black"/>
              </a:rPr>
              <a:t>Publishing Summit</a:t>
            </a:r>
            <a:endParaRPr>
              <a:uFill>
                <a:solidFill/>
              </a:uFill>
            </a:endParaRPr>
          </a:p>
          <a:p>
            <a:pPr lvl="0" algn="ctr">
              <a:buFont typeface="Comic Sans MS"/>
              <a:defRPr>
                <a:uFillTx/>
              </a:defRPr>
            </a:pPr>
            <a:r>
              <a:rPr sz="1200">
                <a:uFill>
                  <a:solidFill/>
                </a:uFill>
                <a:latin typeface="Comic Sans MS"/>
                <a:ea typeface="Comic Sans MS"/>
                <a:cs typeface="Comic Sans MS"/>
                <a:sym typeface="Comic Sans MS"/>
              </a:rPr>
              <a:t>Unions and Local Fields Publishing Directors. </a:t>
            </a:r>
            <a:endParaRPr>
              <a:uFill>
                <a:solidFill/>
              </a:uFill>
            </a:endParaRPr>
          </a:p>
          <a:p>
            <a:pPr lvl="0" algn="ctr">
              <a:buFont typeface="Comic Sans MS"/>
              <a:defRPr>
                <a:uFillTx/>
              </a:defRPr>
            </a:pPr>
            <a:endParaRPr sz="900">
              <a:uFill>
                <a:solidFill/>
              </a:uFill>
              <a:latin typeface="Comic Sans MS"/>
              <a:ea typeface="Comic Sans MS"/>
              <a:cs typeface="Comic Sans MS"/>
              <a:sym typeface="Comic Sans MS"/>
            </a:endParaRPr>
          </a:p>
          <a:p>
            <a:pPr lvl="0" algn="ctr">
              <a:buClr>
                <a:srgbClr val="00ACFF"/>
              </a:buClr>
              <a:buFont typeface="Cooper Black"/>
              <a:defRPr>
                <a:uFillTx/>
              </a:defRPr>
            </a:pPr>
            <a:r>
              <a:rPr b="1" sz="1200">
                <a:solidFill>
                  <a:srgbClr val="00ACFF"/>
                </a:solidFill>
                <a:uFill>
                  <a:solidFill>
                    <a:srgbClr val="00ACFF"/>
                  </a:solidFill>
                </a:uFill>
                <a:latin typeface="Cooper Black"/>
                <a:ea typeface="Cooper Black"/>
                <a:cs typeface="Cooper Black"/>
                <a:sym typeface="Cooper Black"/>
              </a:rPr>
              <a:t>May 27</a:t>
            </a:r>
            <a:endParaRPr>
              <a:uFill>
                <a:solidFill/>
              </a:uFill>
            </a:endParaRPr>
          </a:p>
          <a:p>
            <a:pPr lvl="0" algn="ctr">
              <a:buFont typeface="Cooper Black"/>
              <a:defRPr>
                <a:uFillTx/>
              </a:defRPr>
            </a:pPr>
            <a:r>
              <a:rPr b="1" sz="1100">
                <a:uFill>
                  <a:solidFill/>
                </a:uFill>
                <a:latin typeface="Cooper Black"/>
                <a:ea typeface="Cooper Black"/>
                <a:cs typeface="Cooper Black"/>
                <a:sym typeface="Cooper Black"/>
              </a:rPr>
              <a:t>Preparations for the Summit</a:t>
            </a:r>
          </a:p>
        </p:txBody>
      </p:sp>
      <p:sp>
        <p:nvSpPr>
          <p:cNvPr id="60" name="Shape 60"/>
          <p:cNvSpPr/>
          <p:nvPr/>
        </p:nvSpPr>
        <p:spPr>
          <a:xfrm>
            <a:off x="2980444" y="457200"/>
            <a:ext cx="3150543" cy="1244600"/>
          </a:xfrm>
          <a:prstGeom prst="rect">
            <a:avLst/>
          </a:prstGeom>
          <a:ln w="12700">
            <a:round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>
            <a:spAutoFit/>
          </a:bodyPr>
          <a:lstStyle/>
          <a:p>
            <a:pPr lvl="0" algn="ctr">
              <a:buFont typeface="Cooper Black"/>
              <a:defRPr>
                <a:uFillTx/>
              </a:defRPr>
            </a:pPr>
            <a:endParaRPr b="1" sz="2000">
              <a:uFill>
                <a:solidFill/>
              </a:uFill>
              <a:latin typeface="Cooper Black"/>
              <a:ea typeface="Cooper Black"/>
              <a:cs typeface="Cooper Black"/>
              <a:sym typeface="Cooper Black"/>
            </a:endParaRPr>
          </a:p>
          <a:p>
            <a:pPr lvl="0" algn="ctr">
              <a:buFont typeface="Cooper Black"/>
              <a:defRPr>
                <a:uFillTx/>
              </a:defRPr>
            </a:pPr>
            <a:r>
              <a:rPr b="1" sz="2000">
                <a:uFill>
                  <a:solidFill/>
                </a:uFill>
                <a:latin typeface="Cooper Black"/>
                <a:ea typeface="Cooper Black"/>
                <a:cs typeface="Cooper Black"/>
                <a:sym typeface="Cooper Black"/>
              </a:rPr>
              <a:t>ROADMAP</a:t>
            </a:r>
            <a:br>
              <a:rPr b="1" sz="2000">
                <a:uFill>
                  <a:solidFill/>
                </a:uFill>
                <a:latin typeface="Cooper Black"/>
                <a:ea typeface="Cooper Black"/>
                <a:cs typeface="Cooper Black"/>
                <a:sym typeface="Cooper Black"/>
              </a:rPr>
            </a:br>
            <a:r>
              <a:rPr b="1" sz="2000">
                <a:uFill>
                  <a:solidFill/>
                </a:uFill>
                <a:latin typeface="Cooper Black"/>
                <a:ea typeface="Cooper Black"/>
                <a:cs typeface="Cooper Black"/>
                <a:sym typeface="Cooper Black"/>
              </a:rPr>
              <a:t>Implementation </a:t>
            </a:r>
            <a:endParaRPr>
              <a:uFill>
                <a:solidFill/>
              </a:uFill>
            </a:endParaRPr>
          </a:p>
          <a:p>
            <a:pPr lvl="0" algn="ctr">
              <a:buFont typeface="Cooper Black"/>
              <a:defRPr>
                <a:uFillTx/>
              </a:defRPr>
            </a:pPr>
            <a:r>
              <a:rPr b="1" sz="2000">
                <a:uFill>
                  <a:solidFill/>
                </a:uFill>
                <a:latin typeface="Cooper Black"/>
                <a:ea typeface="Cooper Black"/>
                <a:cs typeface="Cooper Black"/>
                <a:sym typeface="Cooper Black"/>
              </a:rPr>
              <a:t>of the Publishing Policy</a:t>
            </a:r>
          </a:p>
        </p:txBody>
      </p:sp>
      <p:pic>
        <p:nvPicPr>
          <p:cNvPr id="61" name="image4.png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800100" y="513568"/>
            <a:ext cx="1104898" cy="817322"/>
          </a:xfrm>
          <a:prstGeom prst="rect">
            <a:avLst/>
          </a:prstGeom>
          <a:ln w="12700">
            <a:round/>
          </a:ln>
        </p:spPr>
      </p:pic>
      <p:pic>
        <p:nvPicPr>
          <p:cNvPr id="62" name="image5.png"/>
          <p:cNvPicPr/>
          <p:nvPr/>
        </p:nvPicPr>
        <p:blipFill>
          <a:blip r:embed="rId6">
            <a:extLst/>
          </a:blip>
          <a:srcRect l="29166" t="0" r="26716" b="37881"/>
          <a:stretch>
            <a:fillRect/>
          </a:stretch>
        </p:blipFill>
        <p:spPr>
          <a:xfrm>
            <a:off x="7432633" y="381001"/>
            <a:ext cx="1139867" cy="949889"/>
          </a:xfrm>
          <a:prstGeom prst="rect">
            <a:avLst/>
          </a:prstGeom>
          <a:ln w="12700">
            <a:round/>
          </a:ln>
        </p:spPr>
      </p:pic>
      <p:sp>
        <p:nvSpPr>
          <p:cNvPr id="63" name="Shape 63"/>
          <p:cNvSpPr/>
          <p:nvPr/>
        </p:nvSpPr>
        <p:spPr>
          <a:xfrm rot="5400000">
            <a:off x="4419600" y="1981199"/>
            <a:ext cx="304800" cy="9144001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57150">
            <a:solidFill>
              <a:srgbClr val="00ACFF"/>
            </a:solidFill>
            <a:round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0" tIns="0" rIns="0" bIns="0"/>
          <a:lstStyle/>
          <a:p>
            <a:pPr lvl="0" defTabSz="457200">
              <a:buClrTx/>
              <a:defRPr sz="1200">
                <a:uFillTx/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64" name="Shape 64"/>
          <p:cNvSpPr/>
          <p:nvPr/>
        </p:nvSpPr>
        <p:spPr>
          <a:xfrm>
            <a:off x="76200" y="6400800"/>
            <a:ext cx="1003300" cy="266700"/>
          </a:xfrm>
          <a:prstGeom prst="rect">
            <a:avLst/>
          </a:prstGeom>
          <a:ln w="12700">
            <a:round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>
            <a:lvl1pPr>
              <a:buFont typeface="Cooper Black"/>
              <a:defRPr b="1" sz="1300">
                <a:latin typeface="Cooper Black"/>
                <a:ea typeface="Cooper Black"/>
                <a:cs typeface="Cooper Black"/>
                <a:sym typeface="Cooper Black"/>
              </a:defRPr>
            </a:lvl1pPr>
          </a:lstStyle>
          <a:p>
            <a:pPr lvl="0">
              <a:defRPr b="0" sz="1800">
                <a:uFillTx/>
              </a:defRPr>
            </a:pPr>
            <a:r>
              <a:rPr b="1" sz="1300">
                <a:uFill>
                  <a:solidFill/>
                </a:uFill>
              </a:rPr>
              <a:t>January</a:t>
            </a:r>
          </a:p>
        </p:txBody>
      </p:sp>
      <p:sp>
        <p:nvSpPr>
          <p:cNvPr id="65" name="Shape 65"/>
          <p:cNvSpPr/>
          <p:nvPr/>
        </p:nvSpPr>
        <p:spPr>
          <a:xfrm>
            <a:off x="8001000" y="6413211"/>
            <a:ext cx="1155700" cy="266701"/>
          </a:xfrm>
          <a:prstGeom prst="rect">
            <a:avLst/>
          </a:prstGeom>
          <a:ln w="12700">
            <a:round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>
            <a:lvl1pPr algn="r">
              <a:buFont typeface="Cooper Black"/>
              <a:defRPr b="1" sz="1300">
                <a:latin typeface="Cooper Black"/>
                <a:ea typeface="Cooper Black"/>
                <a:cs typeface="Cooper Black"/>
                <a:sym typeface="Cooper Black"/>
              </a:defRPr>
            </a:lvl1pPr>
          </a:lstStyle>
          <a:p>
            <a:pPr lvl="0">
              <a:defRPr b="0" sz="1800">
                <a:uFillTx/>
              </a:defRPr>
            </a:pPr>
            <a:r>
              <a:rPr b="1" sz="1300">
                <a:uFill>
                  <a:solidFill/>
                </a:uFill>
              </a:rPr>
              <a:t>December</a:t>
            </a:r>
          </a:p>
        </p:txBody>
      </p:sp>
      <p:sp>
        <p:nvSpPr>
          <p:cNvPr id="66" name="Shape 66"/>
          <p:cNvSpPr/>
          <p:nvPr/>
        </p:nvSpPr>
        <p:spPr>
          <a:xfrm>
            <a:off x="4267200" y="6324600"/>
            <a:ext cx="927100" cy="393700"/>
          </a:xfrm>
          <a:prstGeom prst="rect">
            <a:avLst/>
          </a:prstGeom>
          <a:ln w="12700">
            <a:round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>
            <a:lvl1pPr algn="ctr">
              <a:buFont typeface="Cooper Black"/>
              <a:defRPr b="1" sz="2200">
                <a:latin typeface="Cooper Black"/>
                <a:ea typeface="Cooper Black"/>
                <a:cs typeface="Cooper Black"/>
                <a:sym typeface="Cooper Black"/>
              </a:defRPr>
            </a:lvl1pPr>
          </a:lstStyle>
          <a:p>
            <a:pPr lvl="0">
              <a:defRPr b="0" sz="1800">
                <a:uFillTx/>
              </a:defRPr>
            </a:pPr>
            <a:r>
              <a:rPr b="1" sz="2200">
                <a:uFill>
                  <a:solidFill/>
                </a:uFill>
              </a:rPr>
              <a:t>2014</a:t>
            </a:r>
          </a:p>
        </p:txBody>
      </p:sp>
    </p:spTree>
  </p:cSld>
  <p:clrMapOvr>
    <a:masterClrMapping/>
  </p:clrMapOvr>
  <p:transition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image1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1"/>
          </a:xfrm>
          <a:prstGeom prst="rect">
            <a:avLst/>
          </a:prstGeom>
          <a:ln w="12700">
            <a:round/>
          </a:ln>
        </p:spPr>
      </p:pic>
      <p:sp>
        <p:nvSpPr>
          <p:cNvPr id="69" name="Shape 69"/>
          <p:cNvSpPr/>
          <p:nvPr/>
        </p:nvSpPr>
        <p:spPr>
          <a:xfrm>
            <a:off x="2971800" y="3352803"/>
            <a:ext cx="228600" cy="2971801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>
            <a:solidFill>
              <a:srgbClr val="00ACFF"/>
            </a:solidFill>
            <a:round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0" tIns="0" rIns="0" bIns="0"/>
          <a:lstStyle/>
          <a:p>
            <a:pPr lvl="0" defTabSz="457200">
              <a:buClrTx/>
              <a:defRPr sz="1200">
                <a:uFillTx/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pic>
        <p:nvPicPr>
          <p:cNvPr id="70" name="image2.jpg"/>
          <p:cNvPicPr/>
          <p:nvPr/>
        </p:nvPicPr>
        <p:blipFill>
          <a:blip r:embed="rId3">
            <a:extLst/>
          </a:blip>
          <a:srcRect l="11111" t="6861" r="13579" b="64834"/>
          <a:stretch>
            <a:fillRect/>
          </a:stretch>
        </p:blipFill>
        <p:spPr>
          <a:xfrm rot="10800000">
            <a:off x="4419600" y="5029203"/>
            <a:ext cx="3733800" cy="1371601"/>
          </a:xfrm>
          <a:prstGeom prst="rect">
            <a:avLst/>
          </a:prstGeom>
          <a:ln w="12700">
            <a:round/>
          </a:ln>
        </p:spPr>
      </p:pic>
      <p:pic>
        <p:nvPicPr>
          <p:cNvPr id="71" name="image3.jpg"/>
          <p:cNvPicPr/>
          <p:nvPr/>
        </p:nvPicPr>
        <p:blipFill>
          <a:blip r:embed="rId4">
            <a:extLst/>
          </a:blip>
          <a:srcRect l="10824" t="35071" r="13412" b="33848"/>
          <a:stretch>
            <a:fillRect/>
          </a:stretch>
        </p:blipFill>
        <p:spPr>
          <a:xfrm>
            <a:off x="4419600" y="3429000"/>
            <a:ext cx="3733800" cy="1600204"/>
          </a:xfrm>
          <a:prstGeom prst="rect">
            <a:avLst/>
          </a:prstGeom>
          <a:ln w="12700">
            <a:round/>
          </a:ln>
        </p:spPr>
      </p:pic>
      <p:pic>
        <p:nvPicPr>
          <p:cNvPr id="72" name="image3.jpg"/>
          <p:cNvPicPr/>
          <p:nvPr/>
        </p:nvPicPr>
        <p:blipFill>
          <a:blip r:embed="rId4">
            <a:extLst/>
          </a:blip>
          <a:srcRect l="11392" t="65770" r="13596" b="4720"/>
          <a:stretch>
            <a:fillRect/>
          </a:stretch>
        </p:blipFill>
        <p:spPr>
          <a:xfrm>
            <a:off x="304800" y="5029201"/>
            <a:ext cx="4038600" cy="1371602"/>
          </a:xfrm>
          <a:prstGeom prst="rect">
            <a:avLst/>
          </a:prstGeom>
          <a:ln w="12700">
            <a:round/>
          </a:ln>
        </p:spPr>
      </p:pic>
      <p:sp>
        <p:nvSpPr>
          <p:cNvPr id="73" name="Shape 73"/>
          <p:cNvSpPr/>
          <p:nvPr/>
        </p:nvSpPr>
        <p:spPr>
          <a:xfrm>
            <a:off x="4343400" y="3200403"/>
            <a:ext cx="152400" cy="3200401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solidFill>
              <a:srgbClr val="FFFFFF"/>
            </a:solidFill>
            <a:round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0" tIns="0" rIns="0" bIns="0"/>
          <a:lstStyle/>
          <a:p>
            <a:pPr lvl="0" defTabSz="457200">
              <a:buClrTx/>
              <a:defRPr sz="1200">
                <a:uFillTx/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74" name="Shape 74"/>
          <p:cNvSpPr/>
          <p:nvPr/>
        </p:nvSpPr>
        <p:spPr>
          <a:xfrm rot="5400000">
            <a:off x="2171700" y="2705103"/>
            <a:ext cx="304800" cy="4038601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>
            <a:solidFill>
              <a:srgbClr val="FF2600"/>
            </a:solidFill>
            <a:round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0" tIns="0" rIns="0" bIns="0"/>
          <a:lstStyle/>
          <a:p>
            <a:pPr lvl="0" defTabSz="457200">
              <a:buClrTx/>
              <a:defRPr sz="1200">
                <a:uFillTx/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75" name="Shape 75"/>
          <p:cNvSpPr/>
          <p:nvPr/>
        </p:nvSpPr>
        <p:spPr>
          <a:xfrm>
            <a:off x="3657600" y="4572003"/>
            <a:ext cx="698500" cy="266701"/>
          </a:xfrm>
          <a:prstGeom prst="rect">
            <a:avLst/>
          </a:prstGeom>
          <a:ln w="12700">
            <a:round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>
            <a:lvl1pPr algn="r">
              <a:buFont typeface="Cooper Black"/>
              <a:defRPr b="1" sz="1300">
                <a:latin typeface="Cooper Black"/>
                <a:ea typeface="Cooper Black"/>
                <a:cs typeface="Cooper Black"/>
                <a:sym typeface="Cooper Black"/>
              </a:defRPr>
            </a:lvl1pPr>
          </a:lstStyle>
          <a:p>
            <a:pPr lvl="0">
              <a:defRPr b="0" sz="1800">
                <a:uFillTx/>
              </a:defRPr>
            </a:pPr>
            <a:r>
              <a:rPr b="1" sz="1300">
                <a:uFill>
                  <a:solidFill/>
                </a:uFill>
              </a:rPr>
              <a:t>Juin</a:t>
            </a:r>
          </a:p>
        </p:txBody>
      </p:sp>
      <p:sp>
        <p:nvSpPr>
          <p:cNvPr id="76" name="Shape 76"/>
          <p:cNvSpPr/>
          <p:nvPr/>
        </p:nvSpPr>
        <p:spPr>
          <a:xfrm>
            <a:off x="1066800" y="4724400"/>
            <a:ext cx="2667000" cy="4"/>
          </a:xfrm>
          <a:prstGeom prst="line">
            <a:avLst/>
          </a:prstGeom>
          <a:ln w="25400">
            <a:solidFill>
              <a:srgbClr val="CD665F"/>
            </a:solidFill>
            <a:round/>
            <a:headEnd type="triangle"/>
            <a:tailEnd type="triangle"/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p:spPr>
        <p:txBody>
          <a:bodyPr lIns="0" tIns="0" rIns="0" bIns="0"/>
          <a:lstStyle/>
          <a:p>
            <a:pPr lvl="0" defTabSz="457200">
              <a:buClrTx/>
              <a:defRPr sz="1200">
                <a:uFillTx/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77" name="Shape 77"/>
          <p:cNvSpPr/>
          <p:nvPr/>
        </p:nvSpPr>
        <p:spPr>
          <a:xfrm rot="5400000">
            <a:off x="2400299" y="2552699"/>
            <a:ext cx="1371600" cy="2362201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57150">
            <a:solidFill>
              <a:srgbClr val="00ACFF"/>
            </a:solidFill>
            <a:round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0" tIns="0" rIns="0" bIns="0"/>
          <a:lstStyle/>
          <a:p>
            <a:pPr lvl="0" defTabSz="457200">
              <a:buClrTx/>
              <a:defRPr sz="1200">
                <a:uFillTx/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78" name="Shape 78"/>
          <p:cNvSpPr/>
          <p:nvPr/>
        </p:nvSpPr>
        <p:spPr>
          <a:xfrm rot="5400000">
            <a:off x="6096000" y="1219203"/>
            <a:ext cx="304800" cy="3810001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>
            <a:solidFill>
              <a:srgbClr val="A1D562"/>
            </a:solidFill>
            <a:round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0" tIns="0" rIns="0" bIns="0"/>
          <a:lstStyle/>
          <a:p>
            <a:pPr lvl="0" defTabSz="457200">
              <a:buClrTx/>
              <a:defRPr sz="1200">
                <a:uFillTx/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79" name="Shape 79"/>
          <p:cNvSpPr/>
          <p:nvPr/>
        </p:nvSpPr>
        <p:spPr>
          <a:xfrm>
            <a:off x="4953000" y="3124200"/>
            <a:ext cx="2362200" cy="0"/>
          </a:xfrm>
          <a:prstGeom prst="line">
            <a:avLst/>
          </a:prstGeom>
          <a:ln w="25400">
            <a:solidFill>
              <a:srgbClr val="AAC56C"/>
            </a:solidFill>
            <a:round/>
            <a:headEnd type="triangle"/>
            <a:tailEnd type="triangle"/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p:spPr>
        <p:txBody>
          <a:bodyPr lIns="0" tIns="0" rIns="0" bIns="0"/>
          <a:lstStyle/>
          <a:p>
            <a:pPr lvl="0" defTabSz="457200">
              <a:buClrTx/>
              <a:defRPr sz="1200">
                <a:uFillTx/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80" name="Shape 80"/>
          <p:cNvSpPr/>
          <p:nvPr/>
        </p:nvSpPr>
        <p:spPr>
          <a:xfrm rot="5400000">
            <a:off x="3063238" y="2727959"/>
            <a:ext cx="45720" cy="2362201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575">
            <a:solidFill>
              <a:srgbClr val="00ACFF"/>
            </a:solidFill>
            <a:round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0" tIns="0" rIns="0" bIns="0"/>
          <a:lstStyle/>
          <a:p>
            <a:pPr lvl="0" defTabSz="457200">
              <a:buClrTx/>
              <a:defRPr sz="1200">
                <a:uFillTx/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81" name="Shape 81"/>
          <p:cNvSpPr/>
          <p:nvPr/>
        </p:nvSpPr>
        <p:spPr>
          <a:xfrm>
            <a:off x="1905000" y="3048000"/>
            <a:ext cx="2374900" cy="1358900"/>
          </a:xfrm>
          <a:prstGeom prst="rect">
            <a:avLst/>
          </a:prstGeom>
          <a:ln w="12700">
            <a:round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/>
          <a:p>
            <a:pPr lvl="0" algn="ctr">
              <a:buClr>
                <a:srgbClr val="00ACFF"/>
              </a:buClr>
              <a:buFont typeface="Cooper Black"/>
              <a:defRPr>
                <a:uFillTx/>
              </a:defRPr>
            </a:pPr>
            <a:r>
              <a:rPr b="1" sz="1200">
                <a:solidFill>
                  <a:srgbClr val="00ACFF"/>
                </a:solidFill>
                <a:uFill>
                  <a:solidFill>
                    <a:srgbClr val="00ACFF"/>
                  </a:solidFill>
                </a:uFill>
                <a:latin typeface="Cooper Black"/>
                <a:ea typeface="Cooper Black"/>
                <a:cs typeface="Cooper Black"/>
                <a:sym typeface="Cooper Black"/>
              </a:rPr>
              <a:t>26  mai</a:t>
            </a:r>
            <a:endParaRPr>
              <a:uFill>
                <a:solidFill/>
              </a:uFill>
            </a:endParaRPr>
          </a:p>
          <a:p>
            <a:pPr lvl="0" algn="ctr">
              <a:buFont typeface="Cooper Black"/>
              <a:defRPr>
                <a:uFillTx/>
              </a:defRPr>
            </a:pPr>
            <a:r>
              <a:rPr b="1" sz="1200">
                <a:uFill>
                  <a:solidFill/>
                </a:uFill>
                <a:latin typeface="Cooper Black"/>
                <a:ea typeface="Cooper Black"/>
                <a:cs typeface="Cooper Black"/>
                <a:sym typeface="Cooper Black"/>
              </a:rPr>
              <a:t>Sommet des Publications</a:t>
            </a:r>
            <a:endParaRPr>
              <a:uFill>
                <a:solidFill/>
              </a:uFill>
            </a:endParaRPr>
          </a:p>
          <a:p>
            <a:pPr lvl="0" algn="ctr">
              <a:buFont typeface="Comic Sans MS"/>
              <a:defRPr>
                <a:uFillTx/>
              </a:defRPr>
            </a:pPr>
            <a:r>
              <a:rPr sz="1200">
                <a:uFill>
                  <a:solidFill/>
                </a:uFill>
                <a:latin typeface="Comic Sans MS"/>
                <a:ea typeface="Comic Sans MS"/>
                <a:cs typeface="Comic Sans MS"/>
                <a:sym typeface="Comic Sans MS"/>
              </a:rPr>
              <a:t>Directeurs des Publications d’union et champ local. </a:t>
            </a:r>
            <a:endParaRPr>
              <a:uFill>
                <a:solidFill/>
              </a:uFill>
            </a:endParaRPr>
          </a:p>
          <a:p>
            <a:pPr lvl="0" algn="ctr">
              <a:buFont typeface="Comic Sans MS"/>
              <a:defRPr>
                <a:uFillTx/>
              </a:defRPr>
            </a:pPr>
            <a:endParaRPr sz="900">
              <a:uFill>
                <a:solidFill/>
              </a:uFill>
              <a:latin typeface="Comic Sans MS"/>
              <a:ea typeface="Comic Sans MS"/>
              <a:cs typeface="Comic Sans MS"/>
              <a:sym typeface="Comic Sans MS"/>
            </a:endParaRPr>
          </a:p>
          <a:p>
            <a:pPr lvl="0" algn="ctr">
              <a:buClr>
                <a:srgbClr val="00ACFF"/>
              </a:buClr>
              <a:buFont typeface="Cooper Black"/>
              <a:defRPr>
                <a:uFillTx/>
              </a:defRPr>
            </a:pPr>
            <a:r>
              <a:rPr b="1" sz="1200">
                <a:solidFill>
                  <a:srgbClr val="00ACFF"/>
                </a:solidFill>
                <a:uFill>
                  <a:solidFill>
                    <a:srgbClr val="00ACFF"/>
                  </a:solidFill>
                </a:uFill>
                <a:latin typeface="Cooper Black"/>
                <a:ea typeface="Cooper Black"/>
                <a:cs typeface="Cooper Black"/>
                <a:sym typeface="Cooper Black"/>
              </a:rPr>
              <a:t>27  mai</a:t>
            </a:r>
            <a:endParaRPr>
              <a:uFill>
                <a:solidFill/>
              </a:uFill>
            </a:endParaRPr>
          </a:p>
          <a:p>
            <a:pPr lvl="0" algn="ctr">
              <a:buFont typeface="Cooper Black"/>
              <a:defRPr>
                <a:uFillTx/>
              </a:defRPr>
            </a:pPr>
            <a:r>
              <a:rPr b="1" sz="1200">
                <a:uFill>
                  <a:solidFill/>
                </a:uFill>
                <a:latin typeface="Cooper Black"/>
                <a:ea typeface="Cooper Black"/>
                <a:cs typeface="Cooper Black"/>
                <a:sym typeface="Cooper Black"/>
              </a:rPr>
              <a:t>Les préparatifs du Sommet</a:t>
            </a:r>
          </a:p>
        </p:txBody>
      </p:sp>
      <p:sp>
        <p:nvSpPr>
          <p:cNvPr id="82" name="Shape 82"/>
          <p:cNvSpPr/>
          <p:nvPr/>
        </p:nvSpPr>
        <p:spPr>
          <a:xfrm>
            <a:off x="2589136" y="381000"/>
            <a:ext cx="4165601" cy="1244600"/>
          </a:xfrm>
          <a:prstGeom prst="rect">
            <a:avLst/>
          </a:prstGeom>
          <a:ln w="12700">
            <a:round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/>
          <a:p>
            <a:pPr lvl="0" algn="ctr">
              <a:buFont typeface="Cooper Black"/>
              <a:defRPr>
                <a:uFillTx/>
              </a:defRPr>
            </a:pPr>
            <a:endParaRPr b="1" sz="2000">
              <a:uFill>
                <a:solidFill/>
              </a:uFill>
              <a:latin typeface="Cooper Black"/>
              <a:ea typeface="Cooper Black"/>
              <a:cs typeface="Cooper Black"/>
              <a:sym typeface="Cooper Black"/>
            </a:endParaRPr>
          </a:p>
          <a:p>
            <a:pPr lvl="0" algn="ctr">
              <a:buFont typeface="Cooper Black"/>
              <a:defRPr>
                <a:uFillTx/>
              </a:defRPr>
            </a:pPr>
            <a:r>
              <a:rPr b="1" sz="2000">
                <a:uFill>
                  <a:solidFill/>
                </a:uFill>
                <a:latin typeface="Cooper Black"/>
                <a:ea typeface="Cooper Black"/>
                <a:cs typeface="Cooper Black"/>
                <a:sym typeface="Cooper Black"/>
              </a:rPr>
              <a:t>PLAN D’ACTIONS</a:t>
            </a:r>
            <a:endParaRPr>
              <a:uFill>
                <a:solidFill/>
              </a:uFill>
            </a:endParaRPr>
          </a:p>
          <a:p>
            <a:pPr lvl="0" algn="ctr">
              <a:buFont typeface="Cooper Black"/>
              <a:defRPr>
                <a:uFillTx/>
              </a:defRPr>
            </a:pPr>
            <a:r>
              <a:rPr b="1" sz="2000">
                <a:uFill>
                  <a:solidFill/>
                </a:uFill>
                <a:latin typeface="Cooper Black"/>
                <a:ea typeface="Cooper Black"/>
                <a:cs typeface="Cooper Black"/>
                <a:sym typeface="Cooper Black"/>
              </a:rPr>
              <a:t>Mise à exécution du </a:t>
            </a:r>
            <a:endParaRPr>
              <a:uFill>
                <a:solidFill/>
              </a:uFill>
            </a:endParaRPr>
          </a:p>
          <a:p>
            <a:pPr lvl="0" algn="ctr">
              <a:buFont typeface="Cooper Black"/>
              <a:defRPr>
                <a:uFillTx/>
              </a:defRPr>
            </a:pPr>
            <a:r>
              <a:rPr b="1" sz="2000">
                <a:uFill>
                  <a:solidFill/>
                </a:uFill>
                <a:latin typeface="Cooper Black"/>
                <a:ea typeface="Cooper Black"/>
                <a:cs typeface="Cooper Black"/>
                <a:sym typeface="Cooper Black"/>
              </a:rPr>
              <a:t>règlement des Publications</a:t>
            </a:r>
          </a:p>
        </p:txBody>
      </p:sp>
      <p:pic>
        <p:nvPicPr>
          <p:cNvPr id="83" name="image4.png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759294" y="589765"/>
            <a:ext cx="1056924" cy="781834"/>
          </a:xfrm>
          <a:prstGeom prst="rect">
            <a:avLst/>
          </a:prstGeom>
          <a:ln w="12700">
            <a:round/>
          </a:ln>
        </p:spPr>
      </p:pic>
      <p:pic>
        <p:nvPicPr>
          <p:cNvPr id="84" name="image5.png"/>
          <p:cNvPicPr/>
          <p:nvPr/>
        </p:nvPicPr>
        <p:blipFill>
          <a:blip r:embed="rId6">
            <a:extLst/>
          </a:blip>
          <a:srcRect l="29167" t="0" r="26715" b="37881"/>
          <a:stretch>
            <a:fillRect/>
          </a:stretch>
        </p:blipFill>
        <p:spPr>
          <a:xfrm>
            <a:off x="7580949" y="457200"/>
            <a:ext cx="1097279" cy="914400"/>
          </a:xfrm>
          <a:prstGeom prst="rect">
            <a:avLst/>
          </a:prstGeom>
          <a:ln w="12700">
            <a:round/>
          </a:ln>
        </p:spPr>
      </p:pic>
      <p:sp>
        <p:nvSpPr>
          <p:cNvPr id="85" name="Shape 85"/>
          <p:cNvSpPr/>
          <p:nvPr/>
        </p:nvSpPr>
        <p:spPr>
          <a:xfrm rot="5400000">
            <a:off x="4419600" y="1981199"/>
            <a:ext cx="304800" cy="9144001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57150">
            <a:solidFill>
              <a:srgbClr val="00ACFF"/>
            </a:solidFill>
            <a:round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0" tIns="0" rIns="0" bIns="0"/>
          <a:lstStyle/>
          <a:p>
            <a:pPr lvl="0" defTabSz="457200">
              <a:buClrTx/>
              <a:defRPr sz="1200">
                <a:uFillTx/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86" name="Shape 86"/>
          <p:cNvSpPr/>
          <p:nvPr/>
        </p:nvSpPr>
        <p:spPr>
          <a:xfrm>
            <a:off x="76200" y="6400800"/>
            <a:ext cx="1003300" cy="266700"/>
          </a:xfrm>
          <a:prstGeom prst="rect">
            <a:avLst/>
          </a:prstGeom>
          <a:ln w="12700">
            <a:round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>
            <a:lvl1pPr>
              <a:buFont typeface="Cooper Black"/>
              <a:defRPr b="1" sz="1300">
                <a:latin typeface="Cooper Black"/>
                <a:ea typeface="Cooper Black"/>
                <a:cs typeface="Cooper Black"/>
                <a:sym typeface="Cooper Black"/>
              </a:defRPr>
            </a:lvl1pPr>
          </a:lstStyle>
          <a:p>
            <a:pPr lvl="0">
              <a:defRPr b="0" sz="1800">
                <a:uFillTx/>
              </a:defRPr>
            </a:pPr>
            <a:r>
              <a:rPr b="1" sz="1300">
                <a:uFill>
                  <a:solidFill/>
                </a:uFill>
              </a:rPr>
              <a:t>Janvier</a:t>
            </a:r>
          </a:p>
        </p:txBody>
      </p:sp>
      <p:sp>
        <p:nvSpPr>
          <p:cNvPr id="87" name="Shape 87"/>
          <p:cNvSpPr/>
          <p:nvPr/>
        </p:nvSpPr>
        <p:spPr>
          <a:xfrm>
            <a:off x="7924800" y="6413211"/>
            <a:ext cx="1155700" cy="266701"/>
          </a:xfrm>
          <a:prstGeom prst="rect">
            <a:avLst/>
          </a:prstGeom>
          <a:ln w="12700">
            <a:round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>
            <a:lvl1pPr algn="r">
              <a:buFont typeface="Cooper Black"/>
              <a:defRPr b="1" sz="1300">
                <a:latin typeface="Cooper Black"/>
                <a:ea typeface="Cooper Black"/>
                <a:cs typeface="Cooper Black"/>
                <a:sym typeface="Cooper Black"/>
              </a:defRPr>
            </a:lvl1pPr>
          </a:lstStyle>
          <a:p>
            <a:pPr lvl="0">
              <a:defRPr b="0" sz="1800">
                <a:uFillTx/>
              </a:defRPr>
            </a:pPr>
            <a:r>
              <a:rPr b="1" sz="1300">
                <a:uFill>
                  <a:solidFill/>
                </a:uFill>
              </a:rPr>
              <a:t>Décembre</a:t>
            </a:r>
          </a:p>
        </p:txBody>
      </p:sp>
      <p:sp>
        <p:nvSpPr>
          <p:cNvPr id="88" name="Shape 88"/>
          <p:cNvSpPr/>
          <p:nvPr/>
        </p:nvSpPr>
        <p:spPr>
          <a:xfrm>
            <a:off x="4267200" y="6324600"/>
            <a:ext cx="927100" cy="393700"/>
          </a:xfrm>
          <a:prstGeom prst="rect">
            <a:avLst/>
          </a:prstGeom>
          <a:ln w="12700">
            <a:round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>
            <a:lvl1pPr algn="ctr">
              <a:buFont typeface="Cooper Black"/>
              <a:defRPr b="1" sz="2200">
                <a:latin typeface="Cooper Black"/>
                <a:ea typeface="Cooper Black"/>
                <a:cs typeface="Cooper Black"/>
                <a:sym typeface="Cooper Black"/>
              </a:defRPr>
            </a:lvl1pPr>
          </a:lstStyle>
          <a:p>
            <a:pPr lvl="0">
              <a:defRPr b="0" sz="1800">
                <a:uFillTx/>
              </a:defRPr>
            </a:pPr>
            <a:r>
              <a:rPr b="1" sz="2200">
                <a:uFill>
                  <a:solidFill/>
                </a:uFill>
              </a:rPr>
              <a:t>2014</a:t>
            </a:r>
          </a:p>
        </p:txBody>
      </p:sp>
      <p:sp>
        <p:nvSpPr>
          <p:cNvPr id="89" name="Shape 89"/>
          <p:cNvSpPr/>
          <p:nvPr/>
        </p:nvSpPr>
        <p:spPr>
          <a:xfrm>
            <a:off x="4572000" y="5233480"/>
            <a:ext cx="3517900" cy="939801"/>
          </a:xfrm>
          <a:prstGeom prst="rect">
            <a:avLst/>
          </a:prstGeom>
          <a:ln w="12700">
            <a:round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/>
          <a:p>
            <a:pPr lvl="0">
              <a:buClr>
                <a:srgbClr val="FFFFFF"/>
              </a:buClr>
              <a:buFont typeface="Cooper Black"/>
              <a:defRPr>
                <a:uFillTx/>
              </a:defRPr>
            </a:pPr>
            <a:r>
              <a:rPr b="1" sz="13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oper Black"/>
                <a:ea typeface="Cooper Black"/>
                <a:cs typeface="Cooper Black"/>
                <a:sym typeface="Cooper Black"/>
              </a:rPr>
              <a:t>Mise à exécution du règlement des Publications par les champs locaux</a:t>
            </a:r>
            <a:endParaRPr>
              <a:uFill>
                <a:solidFill/>
              </a:uFill>
            </a:endParaRPr>
          </a:p>
          <a:p>
            <a:pPr lvl="0">
              <a:buClr>
                <a:srgbClr val="FFFFFF"/>
              </a:buClr>
              <a:buFont typeface="Cooper Black"/>
              <a:defRPr>
                <a:uFillTx/>
              </a:defRPr>
            </a:pPr>
            <a:endParaRPr b="1" sz="50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oper Black"/>
              <a:ea typeface="Cooper Black"/>
              <a:cs typeface="Cooper Black"/>
              <a:sym typeface="Cooper Black"/>
            </a:endParaRPr>
          </a:p>
          <a:p>
            <a:pPr lvl="0">
              <a:buClr>
                <a:srgbClr val="FFFFFF"/>
              </a:buClr>
              <a:buSzPct val="100000"/>
              <a:buFont typeface="Arial"/>
              <a:buChar char="•"/>
              <a:defRPr>
                <a:uFillTx/>
              </a:defRPr>
            </a:pPr>
            <a:r>
              <a:rPr sz="12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 Réunions des adjoints et colporteurs</a:t>
            </a:r>
            <a:endParaRPr>
              <a:uFill>
                <a:solidFill/>
              </a:uFill>
            </a:endParaRPr>
          </a:p>
          <a:p>
            <a:pPr lvl="0">
              <a:buClr>
                <a:srgbClr val="FFFFFF"/>
              </a:buClr>
              <a:buSzPct val="100000"/>
              <a:buFont typeface="Arial"/>
              <a:buChar char="•"/>
              <a:defRPr>
                <a:uFillTx/>
              </a:defRPr>
            </a:pPr>
            <a:r>
              <a:rPr sz="12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 Application pratique du règlement en général</a:t>
            </a:r>
          </a:p>
        </p:txBody>
      </p:sp>
      <p:sp>
        <p:nvSpPr>
          <p:cNvPr id="90" name="Shape 90"/>
          <p:cNvSpPr/>
          <p:nvPr/>
        </p:nvSpPr>
        <p:spPr>
          <a:xfrm>
            <a:off x="4800600" y="3581906"/>
            <a:ext cx="3289300" cy="1536701"/>
          </a:xfrm>
          <a:prstGeom prst="rect">
            <a:avLst/>
          </a:prstGeom>
          <a:ln w="12700">
            <a:round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/>
          <a:p>
            <a:pPr lvl="0">
              <a:buFont typeface="Cooper Black"/>
              <a:defRPr>
                <a:uFillTx/>
              </a:defRPr>
            </a:pPr>
            <a:r>
              <a:rPr b="1" sz="1300">
                <a:uFill>
                  <a:solidFill/>
                </a:uFill>
                <a:latin typeface="Cooper Black"/>
                <a:ea typeface="Cooper Black"/>
                <a:cs typeface="Cooper Black"/>
                <a:sym typeface="Cooper Black"/>
              </a:rPr>
              <a:t>Recrutement des Colporteurs</a:t>
            </a:r>
            <a:endParaRPr>
              <a:uFill>
                <a:solidFill/>
              </a:uFill>
            </a:endParaRPr>
          </a:p>
          <a:p>
            <a:pPr lvl="0">
              <a:buFont typeface="Cooper Black"/>
              <a:defRPr>
                <a:uFillTx/>
              </a:defRPr>
            </a:pPr>
            <a:endParaRPr b="1" sz="300">
              <a:uFill>
                <a:solidFill/>
              </a:uFill>
              <a:latin typeface="Cooper Black"/>
              <a:ea typeface="Cooper Black"/>
              <a:cs typeface="Cooper Black"/>
              <a:sym typeface="Cooper Black"/>
            </a:endParaRPr>
          </a:p>
          <a:p>
            <a:pPr lvl="0">
              <a:buSzPct val="100000"/>
              <a:buFont typeface="Arial"/>
              <a:buChar char="•"/>
              <a:defRPr>
                <a:uFillTx/>
              </a:defRPr>
            </a:pPr>
            <a:r>
              <a:rPr sz="1200">
                <a:uFill>
                  <a:solidFill/>
                </a:uFill>
                <a:latin typeface="Comic Sans MS"/>
                <a:ea typeface="Comic Sans MS"/>
                <a:cs typeface="Comic Sans MS"/>
                <a:sym typeface="Comic Sans MS"/>
              </a:rPr>
              <a:t> Application de la nouvelle méthode de </a:t>
            </a:r>
            <a:endParaRPr>
              <a:uFill>
                <a:solidFill/>
              </a:uFill>
            </a:endParaRPr>
          </a:p>
          <a:p>
            <a:pPr lvl="0">
              <a:buFont typeface="Comic Sans MS"/>
              <a:defRPr>
                <a:uFillTx/>
              </a:defRPr>
            </a:pPr>
            <a:r>
              <a:rPr sz="1200">
                <a:uFill>
                  <a:solidFill/>
                </a:uFill>
                <a:latin typeface="Comic Sans MS"/>
                <a:ea typeface="Comic Sans MS"/>
                <a:cs typeface="Comic Sans MS"/>
                <a:sym typeface="Comic Sans MS"/>
              </a:rPr>
              <a:t>  recrutement des colporteurs.</a:t>
            </a:r>
            <a:endParaRPr>
              <a:uFill>
                <a:solidFill/>
              </a:uFill>
            </a:endParaRPr>
          </a:p>
          <a:p>
            <a:pPr lvl="0">
              <a:buSzPct val="100000"/>
              <a:buFont typeface="Arial"/>
              <a:buChar char="•"/>
              <a:defRPr>
                <a:uFillTx/>
              </a:defRPr>
            </a:pPr>
            <a:r>
              <a:rPr sz="1200">
                <a:uFill>
                  <a:solidFill/>
                </a:uFill>
                <a:latin typeface="Comic Sans MS"/>
                <a:ea typeface="Comic Sans MS"/>
                <a:cs typeface="Comic Sans MS"/>
                <a:sym typeface="Comic Sans MS"/>
              </a:rPr>
              <a:t> Recrutement, sur une grande échelle, </a:t>
            </a:r>
            <a:endParaRPr>
              <a:uFill>
                <a:solidFill/>
              </a:uFill>
            </a:endParaRPr>
          </a:p>
          <a:p>
            <a:pPr lvl="0">
              <a:buFont typeface="Comic Sans MS"/>
              <a:defRPr>
                <a:uFillTx/>
              </a:defRPr>
            </a:pPr>
            <a:r>
              <a:rPr sz="1200">
                <a:uFill>
                  <a:solidFill/>
                </a:uFill>
                <a:latin typeface="Comic Sans MS"/>
                <a:ea typeface="Comic Sans MS"/>
                <a:cs typeface="Comic Sans MS"/>
                <a:sym typeface="Comic Sans MS"/>
              </a:rPr>
              <a:t>  dans chaque union.</a:t>
            </a:r>
            <a:endParaRPr>
              <a:uFill>
                <a:solidFill/>
              </a:uFill>
            </a:endParaRPr>
          </a:p>
          <a:p>
            <a:pPr lvl="0">
              <a:buSzPct val="100000"/>
              <a:buFont typeface="Arial"/>
              <a:buChar char="•"/>
              <a:defRPr>
                <a:uFillTx/>
              </a:defRPr>
            </a:pPr>
            <a:r>
              <a:rPr sz="1200">
                <a:uFill>
                  <a:solidFill/>
                </a:uFill>
                <a:latin typeface="Comic Sans MS"/>
                <a:ea typeface="Comic Sans MS"/>
                <a:cs typeface="Comic Sans MS"/>
                <a:sym typeface="Comic Sans MS"/>
              </a:rPr>
              <a:t> Application du règlement des Publications.</a:t>
            </a:r>
            <a:endParaRPr>
              <a:uFill>
                <a:solidFill/>
              </a:uFill>
            </a:endParaRPr>
          </a:p>
          <a:p>
            <a:pPr lvl="0">
              <a:buSzPct val="100000"/>
              <a:buFont typeface="Arial"/>
              <a:buChar char="•"/>
              <a:defRPr>
                <a:uFillTx/>
              </a:defRPr>
            </a:pPr>
            <a:r>
              <a:rPr sz="1200">
                <a:uFill>
                  <a:solidFill/>
                </a:uFill>
                <a:latin typeface="Comic Sans MS"/>
                <a:ea typeface="Comic Sans MS"/>
                <a:cs typeface="Comic Sans MS"/>
                <a:sym typeface="Comic Sans MS"/>
              </a:rPr>
              <a:t> Écoles des colporteurs.</a:t>
            </a:r>
          </a:p>
        </p:txBody>
      </p:sp>
      <p:sp>
        <p:nvSpPr>
          <p:cNvPr id="91" name="Shape 91"/>
          <p:cNvSpPr/>
          <p:nvPr/>
        </p:nvSpPr>
        <p:spPr>
          <a:xfrm>
            <a:off x="685800" y="5181600"/>
            <a:ext cx="3594100" cy="1143000"/>
          </a:xfrm>
          <a:prstGeom prst="rect">
            <a:avLst/>
          </a:prstGeom>
          <a:ln w="12700">
            <a:round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/>
          <a:p>
            <a:pPr lvl="0">
              <a:buClr>
                <a:srgbClr val="FFFFFF"/>
              </a:buClr>
              <a:buFont typeface="Cooper Black"/>
              <a:defRPr>
                <a:uFillTx/>
              </a:defRPr>
            </a:pPr>
            <a:r>
              <a:rPr b="1" sz="13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oper Black"/>
                <a:ea typeface="Cooper Black"/>
                <a:cs typeface="Cooper Black"/>
                <a:sym typeface="Cooper Black"/>
              </a:rPr>
              <a:t>Mise à exécution du règlement des </a:t>
            </a:r>
            <a:endParaRPr>
              <a:uFill>
                <a:solidFill/>
              </a:uFill>
            </a:endParaRPr>
          </a:p>
          <a:p>
            <a:pPr lvl="0">
              <a:buClr>
                <a:srgbClr val="FFFFFF"/>
              </a:buClr>
              <a:buFont typeface="Cooper Black"/>
              <a:defRPr>
                <a:uFillTx/>
              </a:defRPr>
            </a:pPr>
            <a:r>
              <a:rPr b="1" sz="13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oper Black"/>
                <a:ea typeface="Cooper Black"/>
                <a:cs typeface="Cooper Black"/>
                <a:sym typeface="Cooper Black"/>
              </a:rPr>
              <a:t>Publications par les unions</a:t>
            </a:r>
            <a:endParaRPr>
              <a:uFill>
                <a:solidFill/>
              </a:uFill>
            </a:endParaRPr>
          </a:p>
          <a:p>
            <a:pPr lvl="0">
              <a:buClr>
                <a:srgbClr val="FFFFFF"/>
              </a:buClr>
              <a:buFont typeface="Cooper Black"/>
              <a:defRPr>
                <a:uFillTx/>
              </a:defRPr>
            </a:pPr>
            <a:endParaRPr b="1" sz="40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oper Black"/>
              <a:ea typeface="Cooper Black"/>
              <a:cs typeface="Cooper Black"/>
              <a:sym typeface="Cooper Black"/>
            </a:endParaRPr>
          </a:p>
          <a:p>
            <a:pPr lvl="0">
              <a:buClr>
                <a:srgbClr val="FFFFFF"/>
              </a:buClr>
              <a:buFont typeface="Cooper Black"/>
              <a:defRPr>
                <a:uFillTx/>
              </a:defRPr>
            </a:pPr>
            <a:endParaRPr b="1" sz="10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oper Black"/>
              <a:ea typeface="Cooper Black"/>
              <a:cs typeface="Cooper Black"/>
              <a:sym typeface="Cooper Black"/>
            </a:endParaRPr>
          </a:p>
          <a:p>
            <a:pPr lvl="0">
              <a:buClr>
                <a:srgbClr val="FFFFFF"/>
              </a:buClr>
              <a:buSzPct val="100000"/>
              <a:buFont typeface="Arial"/>
              <a:buChar char="•"/>
              <a:defRPr>
                <a:uFillTx/>
              </a:defRPr>
            </a:pPr>
            <a:r>
              <a:rPr sz="12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 Le règlement sera adopté par chaque comité.</a:t>
            </a:r>
            <a:endParaRPr>
              <a:uFill>
                <a:solidFill/>
              </a:uFill>
            </a:endParaRPr>
          </a:p>
          <a:p>
            <a:pPr lvl="0">
              <a:buClr>
                <a:srgbClr val="FFFFFF"/>
              </a:buClr>
              <a:buSzPct val="100000"/>
              <a:buFont typeface="Arial"/>
              <a:buChar char="•"/>
              <a:defRPr>
                <a:uFillTx/>
              </a:defRPr>
            </a:pPr>
            <a:r>
              <a:rPr sz="12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 Les huit chapitres seront expliqués.</a:t>
            </a:r>
            <a:endParaRPr>
              <a:uFill>
                <a:solidFill/>
              </a:uFill>
            </a:endParaRPr>
          </a:p>
          <a:p>
            <a:pPr lvl="0">
              <a:buClr>
                <a:srgbClr val="FFFFFF"/>
              </a:buClr>
              <a:buSzPct val="100000"/>
              <a:buFont typeface="Arial"/>
              <a:buChar char="•"/>
              <a:defRPr>
                <a:uFillTx/>
              </a:defRPr>
            </a:pPr>
            <a:r>
              <a:rPr sz="12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 Une application pratique sera démontrée.</a:t>
            </a:r>
          </a:p>
        </p:txBody>
      </p:sp>
      <p:sp>
        <p:nvSpPr>
          <p:cNvPr id="92" name="Shape 92"/>
          <p:cNvSpPr/>
          <p:nvPr/>
        </p:nvSpPr>
        <p:spPr>
          <a:xfrm>
            <a:off x="4343400" y="2971800"/>
            <a:ext cx="698500" cy="266700"/>
          </a:xfrm>
          <a:prstGeom prst="rect">
            <a:avLst/>
          </a:prstGeom>
          <a:ln w="12700">
            <a:round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>
            <a:lvl1pPr>
              <a:buFont typeface="Cooper Black"/>
              <a:defRPr b="1" sz="1300">
                <a:latin typeface="Cooper Black"/>
                <a:ea typeface="Cooper Black"/>
                <a:cs typeface="Cooper Black"/>
                <a:sym typeface="Cooper Black"/>
              </a:defRPr>
            </a:lvl1pPr>
          </a:lstStyle>
          <a:p>
            <a:pPr lvl="0">
              <a:defRPr b="0" sz="1800">
                <a:uFillTx/>
              </a:defRPr>
            </a:pPr>
            <a:r>
              <a:rPr b="1" sz="1300">
                <a:uFill>
                  <a:solidFill/>
                </a:uFill>
              </a:rPr>
              <a:t>Juin</a:t>
            </a:r>
          </a:p>
        </p:txBody>
      </p:sp>
      <p:sp>
        <p:nvSpPr>
          <p:cNvPr id="93" name="Shape 93"/>
          <p:cNvSpPr/>
          <p:nvPr/>
        </p:nvSpPr>
        <p:spPr>
          <a:xfrm>
            <a:off x="7239000" y="2971800"/>
            <a:ext cx="1003300" cy="266700"/>
          </a:xfrm>
          <a:prstGeom prst="rect">
            <a:avLst/>
          </a:prstGeom>
          <a:ln w="12700">
            <a:round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>
            <a:lvl1pPr algn="ctr">
              <a:buFont typeface="Cooper Black"/>
              <a:defRPr b="1" sz="1300">
                <a:latin typeface="Cooper Black"/>
                <a:ea typeface="Cooper Black"/>
                <a:cs typeface="Cooper Black"/>
                <a:sym typeface="Cooper Black"/>
              </a:defRPr>
            </a:lvl1pPr>
          </a:lstStyle>
          <a:p>
            <a:pPr lvl="0">
              <a:defRPr b="0" sz="1800">
                <a:uFillTx/>
              </a:defRPr>
            </a:pPr>
            <a:r>
              <a:rPr b="1" sz="1300">
                <a:uFill>
                  <a:solidFill/>
                </a:uFill>
              </a:rPr>
              <a:t>Octobre</a:t>
            </a:r>
          </a:p>
        </p:txBody>
      </p:sp>
      <p:sp>
        <p:nvSpPr>
          <p:cNvPr id="94" name="Shape 94"/>
          <p:cNvSpPr/>
          <p:nvPr/>
        </p:nvSpPr>
        <p:spPr>
          <a:xfrm>
            <a:off x="304800" y="4584412"/>
            <a:ext cx="850900" cy="266701"/>
          </a:xfrm>
          <a:prstGeom prst="rect">
            <a:avLst/>
          </a:prstGeom>
          <a:ln w="12700">
            <a:round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>
            <a:lvl1pPr>
              <a:buFont typeface="Cooper Black"/>
              <a:defRPr b="1" sz="1300">
                <a:latin typeface="Cooper Black"/>
                <a:ea typeface="Cooper Black"/>
                <a:cs typeface="Cooper Black"/>
                <a:sym typeface="Cooper Black"/>
              </a:defRPr>
            </a:lvl1pPr>
          </a:lstStyle>
          <a:p>
            <a:pPr lvl="0">
              <a:defRPr b="0" sz="1800">
                <a:uFillTx/>
              </a:defRPr>
            </a:pPr>
            <a:r>
              <a:rPr b="1" sz="1300">
                <a:uFill>
                  <a:solidFill/>
                </a:uFill>
              </a:rPr>
              <a:t>Février  </a:t>
            </a:r>
          </a:p>
        </p:txBody>
      </p:sp>
    </p:spTree>
  </p:cSld>
  <p:clrMapOvr>
    <a:masterClrMapping/>
  </p:clrMapOvr>
  <p:transition spd="med" advClick="1"/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_rels/theme2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Calibri"/>
        <a:ea typeface="Calibri"/>
        <a:cs typeface="Calibri"/>
      </a:majorFont>
      <a:minorFont>
        <a:latin typeface="Calibri"/>
        <a:ea typeface="Calibri"/>
        <a:cs typeface="Calibri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>
            <a:srgbClr val="000000"/>
          </a:buClr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>
              <a:solidFill>
                <a:srgbClr val="000000"/>
              </a:solidFill>
            </a:uFill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381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>
            <a:srgbClr val="000000"/>
          </a:buClr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>
              <a:solidFill>
                <a:srgbClr val="000000"/>
              </a:solidFill>
            </a:uFill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Calibri"/>
        <a:ea typeface="Calibri"/>
        <a:cs typeface="Calibri"/>
      </a:majorFont>
      <a:minorFont>
        <a:latin typeface="Calibri"/>
        <a:ea typeface="Calibri"/>
        <a:cs typeface="Calibri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>
            <a:srgbClr val="000000"/>
          </a:buClr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>
              <a:solidFill>
                <a:srgbClr val="000000"/>
              </a:solidFill>
            </a:uFill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381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>
            <a:srgbClr val="000000"/>
          </a:buClr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>
              <a:solidFill>
                <a:srgbClr val="000000"/>
              </a:solidFill>
            </a:uFill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