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2"/>
    <p:sldId id="257" r:id="rId3"/>
    <p:sldId id="260" r:id="rId4"/>
    <p:sldId id="262"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307" r:id="rId42"/>
    <p:sldId id="308" r:id="rId43"/>
    <p:sldId id="298" r:id="rId44"/>
    <p:sldId id="299" r:id="rId45"/>
    <p:sldId id="300" r:id="rId46"/>
    <p:sldId id="303" r:id="rId47"/>
    <p:sldId id="304" r:id="rId48"/>
    <p:sldId id="301" r:id="rId49"/>
    <p:sldId id="305" r:id="rId50"/>
    <p:sldId id="306"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48434"/>
    <a:srgbClr val="2DA541"/>
    <a:srgbClr val="47C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679" autoAdjust="0"/>
  </p:normalViewPr>
  <p:slideViewPr>
    <p:cSldViewPr>
      <p:cViewPr varScale="1">
        <p:scale>
          <a:sx n="63" d="100"/>
          <a:sy n="63" d="100"/>
        </p:scale>
        <p:origin x="-1596"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_rels/data3.xml.rels><?xml version="1.0" encoding="UTF-8" standalone="yes"?>
<Relationships xmlns="http://schemas.openxmlformats.org/package/2006/relationships"><Relationship Id="rId1" Type="http://schemas.openxmlformats.org/officeDocument/2006/relationships/image" Target="../media/image3.jpg"/></Relationships>
</file>

<file path=ppt/diagrams/_rels/drawing3.xml.rels><?xml version="1.0" encoding="UTF-8" standalone="yes"?>
<Relationships xmlns="http://schemas.openxmlformats.org/package/2006/relationships"><Relationship Id="rId1" Type="http://schemas.openxmlformats.org/officeDocument/2006/relationships/image" Target="../media/image3.jp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103EDD-54CC-4C62-B993-5B20D5D7BF4B}" type="doc">
      <dgm:prSet loTypeId="urn:microsoft.com/office/officeart/2005/8/layout/list1" loCatId="list" qsTypeId="urn:microsoft.com/office/officeart/2005/8/quickstyle/3d1" qsCatId="3D" csTypeId="urn:microsoft.com/office/officeart/2005/8/colors/colorful3" csCatId="colorful" phldr="1"/>
      <dgm:spPr/>
      <dgm:t>
        <a:bodyPr/>
        <a:lstStyle/>
        <a:p>
          <a:endParaRPr lang="en-US"/>
        </a:p>
      </dgm:t>
    </dgm:pt>
    <dgm:pt modelId="{99CEFF01-0985-42C3-ABF6-9178D215D0C6}">
      <dgm:prSet phldrT="[Text]" custT="1"/>
      <dgm:spPr/>
      <dgm:t>
        <a:bodyPr/>
        <a:lstStyle/>
        <a:p>
          <a:pPr algn="ctr"/>
          <a:r>
            <a:rPr lang="es-ES" sz="2400" b="1" dirty="0" smtClean="0">
              <a:effectLst>
                <a:outerShdw blurRad="50800" dist="50800" dir="5400000" algn="ctr" rotWithShape="0">
                  <a:schemeClr val="tx1"/>
                </a:outerShdw>
              </a:effectLst>
              <a:latin typeface="Berlin Sans FB" panose="020E0602020502020306" pitchFamily="34" charset="0"/>
            </a:rPr>
            <a:t>SISTEMA DE LAS PUBLICACIONES DE LA DIVISIÓN INTERAMERICANA</a:t>
          </a:r>
          <a:endParaRPr lang="en-US" sz="2400" b="1" dirty="0">
            <a:effectLst>
              <a:outerShdw blurRad="50800" dist="50800" dir="5400000" algn="ctr" rotWithShape="0">
                <a:schemeClr val="tx1"/>
              </a:outerShdw>
            </a:effectLst>
            <a:latin typeface="Berlin Sans FB" panose="020E0602020502020306" pitchFamily="34" charset="0"/>
          </a:endParaRPr>
        </a:p>
      </dgm:t>
    </dgm:pt>
    <dgm:pt modelId="{DFF98854-A145-4440-818C-F8DB64FABD1C}" type="parTrans" cxnId="{EC86B67B-0F6B-4683-B1EE-8F923DCD8DEE}">
      <dgm:prSet/>
      <dgm:spPr/>
      <dgm:t>
        <a:bodyPr/>
        <a:lstStyle/>
        <a:p>
          <a:endParaRPr lang="en-US"/>
        </a:p>
      </dgm:t>
    </dgm:pt>
    <dgm:pt modelId="{DD5280D8-01B3-4B7E-9799-9DDA1879BF9B}" type="sibTrans" cxnId="{EC86B67B-0F6B-4683-B1EE-8F923DCD8DEE}">
      <dgm:prSet/>
      <dgm:spPr/>
      <dgm:t>
        <a:bodyPr/>
        <a:lstStyle/>
        <a:p>
          <a:endParaRPr lang="en-US"/>
        </a:p>
      </dgm:t>
    </dgm:pt>
    <dgm:pt modelId="{4C46CAA5-D1F1-4D80-AC6A-50BB83F6B22E}">
      <dgm:prSet phldrT="[Text]" custT="1"/>
      <dgm:spPr/>
      <dgm:t>
        <a:bodyPr/>
        <a:lstStyle/>
        <a:p>
          <a:pPr algn="ctr"/>
          <a:r>
            <a:rPr lang="es-ES" sz="2400" b="1" dirty="0" smtClean="0">
              <a:effectLst>
                <a:outerShdw blurRad="50800" dist="50800" dir="5400000" algn="ctr" rotWithShape="0">
                  <a:schemeClr val="tx1"/>
                </a:outerShdw>
              </a:effectLst>
              <a:latin typeface="Berlin Sans FB" panose="020E0602020502020306" pitchFamily="34" charset="0"/>
            </a:rPr>
            <a:t>DEPARTAMENTO DEL MINISTERIO DE PUBLICACIONES</a:t>
          </a:r>
          <a:endParaRPr lang="en-US" sz="2400" b="1" dirty="0">
            <a:effectLst>
              <a:outerShdw blurRad="50800" dist="50800" dir="5400000" algn="ctr" rotWithShape="0">
                <a:schemeClr val="tx1"/>
              </a:outerShdw>
            </a:effectLst>
            <a:latin typeface="Berlin Sans FB" panose="020E0602020502020306" pitchFamily="34" charset="0"/>
          </a:endParaRPr>
        </a:p>
      </dgm:t>
    </dgm:pt>
    <dgm:pt modelId="{59D7CE1D-1E7A-4969-8B06-AEB14F44AC1F}" type="parTrans" cxnId="{667F5AF2-9017-4516-B986-D86C3F42BDD5}">
      <dgm:prSet/>
      <dgm:spPr/>
      <dgm:t>
        <a:bodyPr/>
        <a:lstStyle/>
        <a:p>
          <a:endParaRPr lang="en-US"/>
        </a:p>
      </dgm:t>
    </dgm:pt>
    <dgm:pt modelId="{8F6F1151-A510-47A3-8C39-E69635F354E2}" type="sibTrans" cxnId="{667F5AF2-9017-4516-B986-D86C3F42BDD5}">
      <dgm:prSet/>
      <dgm:spPr/>
      <dgm:t>
        <a:bodyPr/>
        <a:lstStyle/>
        <a:p>
          <a:endParaRPr lang="en-US"/>
        </a:p>
      </dgm:t>
    </dgm:pt>
    <dgm:pt modelId="{40B7031B-684A-415F-865C-DA6F3D3FD4FF}">
      <dgm:prSet phldrT="[Text]" custT="1"/>
      <dgm:spPr/>
      <dgm:t>
        <a:bodyPr/>
        <a:lstStyle/>
        <a:p>
          <a:pPr algn="ctr"/>
          <a:r>
            <a:rPr lang="es-ES" sz="2400" b="1" dirty="0" smtClean="0">
              <a:effectLst>
                <a:outerShdw blurRad="50800" dist="50800" dir="5400000" algn="ctr" rotWithShape="0">
                  <a:schemeClr val="tx1"/>
                </a:outerShdw>
              </a:effectLst>
              <a:latin typeface="Berlin Sans FB" panose="020E0602020502020306" pitchFamily="34" charset="0"/>
            </a:rPr>
            <a:t>LOS COLPORTORES EVANGÉLICOS</a:t>
          </a:r>
          <a:endParaRPr lang="en-US" sz="2400" b="1" dirty="0">
            <a:effectLst>
              <a:outerShdw blurRad="50800" dist="50800" dir="5400000" algn="ctr" rotWithShape="0">
                <a:schemeClr val="tx1"/>
              </a:outerShdw>
            </a:effectLst>
            <a:latin typeface="Berlin Sans FB" panose="020E0602020502020306" pitchFamily="34" charset="0"/>
          </a:endParaRPr>
        </a:p>
      </dgm:t>
    </dgm:pt>
    <dgm:pt modelId="{B6A53366-8FC9-4040-82EB-DA706BF6E9BB}" type="parTrans" cxnId="{80A356FA-7000-4F71-8BF2-C5B867A3E155}">
      <dgm:prSet/>
      <dgm:spPr/>
      <dgm:t>
        <a:bodyPr/>
        <a:lstStyle/>
        <a:p>
          <a:endParaRPr lang="en-US"/>
        </a:p>
      </dgm:t>
    </dgm:pt>
    <dgm:pt modelId="{7452E518-8EA8-46ED-95CB-FA92990A6D0A}" type="sibTrans" cxnId="{80A356FA-7000-4F71-8BF2-C5B867A3E155}">
      <dgm:prSet/>
      <dgm:spPr/>
      <dgm:t>
        <a:bodyPr/>
        <a:lstStyle/>
        <a:p>
          <a:endParaRPr lang="en-US"/>
        </a:p>
      </dgm:t>
    </dgm:pt>
    <dgm:pt modelId="{B116D7F0-96DA-4455-9639-0C5D5353BB54}" type="pres">
      <dgm:prSet presAssocID="{ED103EDD-54CC-4C62-B993-5B20D5D7BF4B}" presName="linear" presStyleCnt="0">
        <dgm:presLayoutVars>
          <dgm:dir/>
          <dgm:animLvl val="lvl"/>
          <dgm:resizeHandles val="exact"/>
        </dgm:presLayoutVars>
      </dgm:prSet>
      <dgm:spPr/>
      <dgm:t>
        <a:bodyPr/>
        <a:lstStyle/>
        <a:p>
          <a:endParaRPr lang="en-US"/>
        </a:p>
      </dgm:t>
    </dgm:pt>
    <dgm:pt modelId="{2D87A18B-E0A7-4F00-8E7F-46F13A01A31F}" type="pres">
      <dgm:prSet presAssocID="{99CEFF01-0985-42C3-ABF6-9178D215D0C6}" presName="parentLin" presStyleCnt="0"/>
      <dgm:spPr/>
      <dgm:t>
        <a:bodyPr/>
        <a:lstStyle/>
        <a:p>
          <a:endParaRPr lang="en-US"/>
        </a:p>
      </dgm:t>
    </dgm:pt>
    <dgm:pt modelId="{64E5AB3F-D316-4887-BF56-8298347141FA}" type="pres">
      <dgm:prSet presAssocID="{99CEFF01-0985-42C3-ABF6-9178D215D0C6}" presName="parentLeftMargin" presStyleLbl="node1" presStyleIdx="0" presStyleCnt="3"/>
      <dgm:spPr/>
      <dgm:t>
        <a:bodyPr/>
        <a:lstStyle/>
        <a:p>
          <a:endParaRPr lang="en-US"/>
        </a:p>
      </dgm:t>
    </dgm:pt>
    <dgm:pt modelId="{AC3BAE59-FEF7-47C1-ACDC-5DDD314AA229}" type="pres">
      <dgm:prSet presAssocID="{99CEFF01-0985-42C3-ABF6-9178D215D0C6}" presName="parentText" presStyleLbl="node1" presStyleIdx="0" presStyleCnt="3">
        <dgm:presLayoutVars>
          <dgm:chMax val="0"/>
          <dgm:bulletEnabled val="1"/>
        </dgm:presLayoutVars>
      </dgm:prSet>
      <dgm:spPr/>
      <dgm:t>
        <a:bodyPr/>
        <a:lstStyle/>
        <a:p>
          <a:endParaRPr lang="en-US"/>
        </a:p>
      </dgm:t>
    </dgm:pt>
    <dgm:pt modelId="{CEFA29A6-B9B4-4B8B-8DFB-4A99A52BF6EE}" type="pres">
      <dgm:prSet presAssocID="{99CEFF01-0985-42C3-ABF6-9178D215D0C6}" presName="negativeSpace" presStyleCnt="0"/>
      <dgm:spPr/>
      <dgm:t>
        <a:bodyPr/>
        <a:lstStyle/>
        <a:p>
          <a:endParaRPr lang="en-US"/>
        </a:p>
      </dgm:t>
    </dgm:pt>
    <dgm:pt modelId="{7A0533DB-7EB6-4BF1-8A5E-7A17B95C7622}" type="pres">
      <dgm:prSet presAssocID="{99CEFF01-0985-42C3-ABF6-9178D215D0C6}" presName="childText" presStyleLbl="conFgAcc1" presStyleIdx="0" presStyleCnt="3">
        <dgm:presLayoutVars>
          <dgm:bulletEnabled val="1"/>
        </dgm:presLayoutVars>
      </dgm:prSet>
      <dgm:spPr/>
      <dgm:t>
        <a:bodyPr/>
        <a:lstStyle/>
        <a:p>
          <a:endParaRPr lang="en-US"/>
        </a:p>
      </dgm:t>
    </dgm:pt>
    <dgm:pt modelId="{59133612-B550-4FB5-8E30-D8305A4C7BB3}" type="pres">
      <dgm:prSet presAssocID="{DD5280D8-01B3-4B7E-9799-9DDA1879BF9B}" presName="spaceBetweenRectangles" presStyleCnt="0"/>
      <dgm:spPr/>
      <dgm:t>
        <a:bodyPr/>
        <a:lstStyle/>
        <a:p>
          <a:endParaRPr lang="en-US"/>
        </a:p>
      </dgm:t>
    </dgm:pt>
    <dgm:pt modelId="{E39013DA-87B2-4ADF-BDDC-4BBAFBB65044}" type="pres">
      <dgm:prSet presAssocID="{4C46CAA5-D1F1-4D80-AC6A-50BB83F6B22E}" presName="parentLin" presStyleCnt="0"/>
      <dgm:spPr/>
      <dgm:t>
        <a:bodyPr/>
        <a:lstStyle/>
        <a:p>
          <a:endParaRPr lang="en-US"/>
        </a:p>
      </dgm:t>
    </dgm:pt>
    <dgm:pt modelId="{6D4E5B68-BAF1-4930-902E-6D214CC9DE3C}" type="pres">
      <dgm:prSet presAssocID="{4C46CAA5-D1F1-4D80-AC6A-50BB83F6B22E}" presName="parentLeftMargin" presStyleLbl="node1" presStyleIdx="0" presStyleCnt="3"/>
      <dgm:spPr/>
      <dgm:t>
        <a:bodyPr/>
        <a:lstStyle/>
        <a:p>
          <a:endParaRPr lang="en-US"/>
        </a:p>
      </dgm:t>
    </dgm:pt>
    <dgm:pt modelId="{31040CA2-007C-469E-AC5C-F05453BD1EBF}" type="pres">
      <dgm:prSet presAssocID="{4C46CAA5-D1F1-4D80-AC6A-50BB83F6B22E}" presName="parentText" presStyleLbl="node1" presStyleIdx="1" presStyleCnt="3">
        <dgm:presLayoutVars>
          <dgm:chMax val="0"/>
          <dgm:bulletEnabled val="1"/>
        </dgm:presLayoutVars>
      </dgm:prSet>
      <dgm:spPr/>
      <dgm:t>
        <a:bodyPr/>
        <a:lstStyle/>
        <a:p>
          <a:endParaRPr lang="en-US"/>
        </a:p>
      </dgm:t>
    </dgm:pt>
    <dgm:pt modelId="{F2F6B3FF-FF54-446D-8410-A148FBF0C657}" type="pres">
      <dgm:prSet presAssocID="{4C46CAA5-D1F1-4D80-AC6A-50BB83F6B22E}" presName="negativeSpace" presStyleCnt="0"/>
      <dgm:spPr/>
      <dgm:t>
        <a:bodyPr/>
        <a:lstStyle/>
        <a:p>
          <a:endParaRPr lang="en-US"/>
        </a:p>
      </dgm:t>
    </dgm:pt>
    <dgm:pt modelId="{06A7CC7E-1C4D-42BB-A088-5387ED5D7CEA}" type="pres">
      <dgm:prSet presAssocID="{4C46CAA5-D1F1-4D80-AC6A-50BB83F6B22E}" presName="childText" presStyleLbl="conFgAcc1" presStyleIdx="1" presStyleCnt="3">
        <dgm:presLayoutVars>
          <dgm:bulletEnabled val="1"/>
        </dgm:presLayoutVars>
      </dgm:prSet>
      <dgm:spPr/>
      <dgm:t>
        <a:bodyPr/>
        <a:lstStyle/>
        <a:p>
          <a:endParaRPr lang="en-US"/>
        </a:p>
      </dgm:t>
    </dgm:pt>
    <dgm:pt modelId="{B83D333D-692C-41B0-8BB8-9E5ED14070D6}" type="pres">
      <dgm:prSet presAssocID="{8F6F1151-A510-47A3-8C39-E69635F354E2}" presName="spaceBetweenRectangles" presStyleCnt="0"/>
      <dgm:spPr/>
      <dgm:t>
        <a:bodyPr/>
        <a:lstStyle/>
        <a:p>
          <a:endParaRPr lang="en-US"/>
        </a:p>
      </dgm:t>
    </dgm:pt>
    <dgm:pt modelId="{83E3E70E-6CD2-4FC0-9F32-8BD62C20ACC3}" type="pres">
      <dgm:prSet presAssocID="{40B7031B-684A-415F-865C-DA6F3D3FD4FF}" presName="parentLin" presStyleCnt="0"/>
      <dgm:spPr/>
      <dgm:t>
        <a:bodyPr/>
        <a:lstStyle/>
        <a:p>
          <a:endParaRPr lang="en-US"/>
        </a:p>
      </dgm:t>
    </dgm:pt>
    <dgm:pt modelId="{B1119338-AA63-4FCD-8D9B-A4FB9C62771F}" type="pres">
      <dgm:prSet presAssocID="{40B7031B-684A-415F-865C-DA6F3D3FD4FF}" presName="parentLeftMargin" presStyleLbl="node1" presStyleIdx="1" presStyleCnt="3"/>
      <dgm:spPr/>
      <dgm:t>
        <a:bodyPr/>
        <a:lstStyle/>
        <a:p>
          <a:endParaRPr lang="en-US"/>
        </a:p>
      </dgm:t>
    </dgm:pt>
    <dgm:pt modelId="{1D71387E-B30E-42D3-B978-971C5434C120}" type="pres">
      <dgm:prSet presAssocID="{40B7031B-684A-415F-865C-DA6F3D3FD4FF}" presName="parentText" presStyleLbl="node1" presStyleIdx="2" presStyleCnt="3">
        <dgm:presLayoutVars>
          <dgm:chMax val="0"/>
          <dgm:bulletEnabled val="1"/>
        </dgm:presLayoutVars>
      </dgm:prSet>
      <dgm:spPr/>
      <dgm:t>
        <a:bodyPr/>
        <a:lstStyle/>
        <a:p>
          <a:endParaRPr lang="en-US"/>
        </a:p>
      </dgm:t>
    </dgm:pt>
    <dgm:pt modelId="{DE3169E2-2A72-421A-9C78-83BD06DA6AE1}" type="pres">
      <dgm:prSet presAssocID="{40B7031B-684A-415F-865C-DA6F3D3FD4FF}" presName="negativeSpace" presStyleCnt="0"/>
      <dgm:spPr/>
      <dgm:t>
        <a:bodyPr/>
        <a:lstStyle/>
        <a:p>
          <a:endParaRPr lang="en-US"/>
        </a:p>
      </dgm:t>
    </dgm:pt>
    <dgm:pt modelId="{A8B12D40-E918-450C-AC52-27531C03049B}" type="pres">
      <dgm:prSet presAssocID="{40B7031B-684A-415F-865C-DA6F3D3FD4FF}" presName="childText" presStyleLbl="conFgAcc1" presStyleIdx="2" presStyleCnt="3">
        <dgm:presLayoutVars>
          <dgm:bulletEnabled val="1"/>
        </dgm:presLayoutVars>
      </dgm:prSet>
      <dgm:spPr/>
      <dgm:t>
        <a:bodyPr/>
        <a:lstStyle/>
        <a:p>
          <a:endParaRPr lang="en-US"/>
        </a:p>
      </dgm:t>
    </dgm:pt>
  </dgm:ptLst>
  <dgm:cxnLst>
    <dgm:cxn modelId="{FDA53FA3-DB0F-4CCB-8278-25F51BD148C3}" type="presOf" srcId="{4C46CAA5-D1F1-4D80-AC6A-50BB83F6B22E}" destId="{6D4E5B68-BAF1-4930-902E-6D214CC9DE3C}" srcOrd="0" destOrd="0" presId="urn:microsoft.com/office/officeart/2005/8/layout/list1"/>
    <dgm:cxn modelId="{80A356FA-7000-4F71-8BF2-C5B867A3E155}" srcId="{ED103EDD-54CC-4C62-B993-5B20D5D7BF4B}" destId="{40B7031B-684A-415F-865C-DA6F3D3FD4FF}" srcOrd="2" destOrd="0" parTransId="{B6A53366-8FC9-4040-82EB-DA706BF6E9BB}" sibTransId="{7452E518-8EA8-46ED-95CB-FA92990A6D0A}"/>
    <dgm:cxn modelId="{667F5AF2-9017-4516-B986-D86C3F42BDD5}" srcId="{ED103EDD-54CC-4C62-B993-5B20D5D7BF4B}" destId="{4C46CAA5-D1F1-4D80-AC6A-50BB83F6B22E}" srcOrd="1" destOrd="0" parTransId="{59D7CE1D-1E7A-4969-8B06-AEB14F44AC1F}" sibTransId="{8F6F1151-A510-47A3-8C39-E69635F354E2}"/>
    <dgm:cxn modelId="{D9B394FE-FFCA-4EFA-A3EE-E572F2410A46}" type="presOf" srcId="{99CEFF01-0985-42C3-ABF6-9178D215D0C6}" destId="{64E5AB3F-D316-4887-BF56-8298347141FA}" srcOrd="0" destOrd="0" presId="urn:microsoft.com/office/officeart/2005/8/layout/list1"/>
    <dgm:cxn modelId="{D9A08E18-2510-470A-B3E6-A990A61295D8}" type="presOf" srcId="{4C46CAA5-D1F1-4D80-AC6A-50BB83F6B22E}" destId="{31040CA2-007C-469E-AC5C-F05453BD1EBF}" srcOrd="1" destOrd="0" presId="urn:microsoft.com/office/officeart/2005/8/layout/list1"/>
    <dgm:cxn modelId="{6E614E43-98AD-4646-B97F-D7E009879825}" type="presOf" srcId="{ED103EDD-54CC-4C62-B993-5B20D5D7BF4B}" destId="{B116D7F0-96DA-4455-9639-0C5D5353BB54}" srcOrd="0" destOrd="0" presId="urn:microsoft.com/office/officeart/2005/8/layout/list1"/>
    <dgm:cxn modelId="{D8F79EE5-1D3A-45FA-A03D-8B8753A295BF}" type="presOf" srcId="{99CEFF01-0985-42C3-ABF6-9178D215D0C6}" destId="{AC3BAE59-FEF7-47C1-ACDC-5DDD314AA229}" srcOrd="1" destOrd="0" presId="urn:microsoft.com/office/officeart/2005/8/layout/list1"/>
    <dgm:cxn modelId="{CEC86DF0-BBE4-43D5-BE95-2A1AC8BB02EB}" type="presOf" srcId="{40B7031B-684A-415F-865C-DA6F3D3FD4FF}" destId="{1D71387E-B30E-42D3-B978-971C5434C120}" srcOrd="1" destOrd="0" presId="urn:microsoft.com/office/officeart/2005/8/layout/list1"/>
    <dgm:cxn modelId="{EC86B67B-0F6B-4683-B1EE-8F923DCD8DEE}" srcId="{ED103EDD-54CC-4C62-B993-5B20D5D7BF4B}" destId="{99CEFF01-0985-42C3-ABF6-9178D215D0C6}" srcOrd="0" destOrd="0" parTransId="{DFF98854-A145-4440-818C-F8DB64FABD1C}" sibTransId="{DD5280D8-01B3-4B7E-9799-9DDA1879BF9B}"/>
    <dgm:cxn modelId="{8A5DF236-02CD-41BF-96E1-549E6390EAA4}" type="presOf" srcId="{40B7031B-684A-415F-865C-DA6F3D3FD4FF}" destId="{B1119338-AA63-4FCD-8D9B-A4FB9C62771F}" srcOrd="0" destOrd="0" presId="urn:microsoft.com/office/officeart/2005/8/layout/list1"/>
    <dgm:cxn modelId="{A0617FA5-A491-4E2C-994C-E1CDCC3C676A}" type="presParOf" srcId="{B116D7F0-96DA-4455-9639-0C5D5353BB54}" destId="{2D87A18B-E0A7-4F00-8E7F-46F13A01A31F}" srcOrd="0" destOrd="0" presId="urn:microsoft.com/office/officeart/2005/8/layout/list1"/>
    <dgm:cxn modelId="{C72D93D9-E5B6-47A1-9D58-22E5290F9742}" type="presParOf" srcId="{2D87A18B-E0A7-4F00-8E7F-46F13A01A31F}" destId="{64E5AB3F-D316-4887-BF56-8298347141FA}" srcOrd="0" destOrd="0" presId="urn:microsoft.com/office/officeart/2005/8/layout/list1"/>
    <dgm:cxn modelId="{CC9B94A0-A9B7-40C5-A1DD-BBDE1E6F3327}" type="presParOf" srcId="{2D87A18B-E0A7-4F00-8E7F-46F13A01A31F}" destId="{AC3BAE59-FEF7-47C1-ACDC-5DDD314AA229}" srcOrd="1" destOrd="0" presId="urn:microsoft.com/office/officeart/2005/8/layout/list1"/>
    <dgm:cxn modelId="{0BB31F74-9148-43FF-820B-8DC96C67242D}" type="presParOf" srcId="{B116D7F0-96DA-4455-9639-0C5D5353BB54}" destId="{CEFA29A6-B9B4-4B8B-8DFB-4A99A52BF6EE}" srcOrd="1" destOrd="0" presId="urn:microsoft.com/office/officeart/2005/8/layout/list1"/>
    <dgm:cxn modelId="{CE6146BE-0431-4ED6-B024-9C1043716BA0}" type="presParOf" srcId="{B116D7F0-96DA-4455-9639-0C5D5353BB54}" destId="{7A0533DB-7EB6-4BF1-8A5E-7A17B95C7622}" srcOrd="2" destOrd="0" presId="urn:microsoft.com/office/officeart/2005/8/layout/list1"/>
    <dgm:cxn modelId="{4E536B2D-A6D0-4637-9EAE-A0DA19C83839}" type="presParOf" srcId="{B116D7F0-96DA-4455-9639-0C5D5353BB54}" destId="{59133612-B550-4FB5-8E30-D8305A4C7BB3}" srcOrd="3" destOrd="0" presId="urn:microsoft.com/office/officeart/2005/8/layout/list1"/>
    <dgm:cxn modelId="{B503719F-F325-4115-967C-894B73B69DF1}" type="presParOf" srcId="{B116D7F0-96DA-4455-9639-0C5D5353BB54}" destId="{E39013DA-87B2-4ADF-BDDC-4BBAFBB65044}" srcOrd="4" destOrd="0" presId="urn:microsoft.com/office/officeart/2005/8/layout/list1"/>
    <dgm:cxn modelId="{4DFDD3BF-6557-4C85-849F-90A65CD07AF5}" type="presParOf" srcId="{E39013DA-87B2-4ADF-BDDC-4BBAFBB65044}" destId="{6D4E5B68-BAF1-4930-902E-6D214CC9DE3C}" srcOrd="0" destOrd="0" presId="urn:microsoft.com/office/officeart/2005/8/layout/list1"/>
    <dgm:cxn modelId="{2C4F4CB0-DD4C-4B0B-A4E9-17058732DB33}" type="presParOf" srcId="{E39013DA-87B2-4ADF-BDDC-4BBAFBB65044}" destId="{31040CA2-007C-469E-AC5C-F05453BD1EBF}" srcOrd="1" destOrd="0" presId="urn:microsoft.com/office/officeart/2005/8/layout/list1"/>
    <dgm:cxn modelId="{0CCF2370-5230-4407-9025-5F3C2C0CEA94}" type="presParOf" srcId="{B116D7F0-96DA-4455-9639-0C5D5353BB54}" destId="{F2F6B3FF-FF54-446D-8410-A148FBF0C657}" srcOrd="5" destOrd="0" presId="urn:microsoft.com/office/officeart/2005/8/layout/list1"/>
    <dgm:cxn modelId="{A69E7F82-2BB5-4FFF-959F-8A790CF44717}" type="presParOf" srcId="{B116D7F0-96DA-4455-9639-0C5D5353BB54}" destId="{06A7CC7E-1C4D-42BB-A088-5387ED5D7CEA}" srcOrd="6" destOrd="0" presId="urn:microsoft.com/office/officeart/2005/8/layout/list1"/>
    <dgm:cxn modelId="{855164C7-3193-43F9-A356-AF20122C7881}" type="presParOf" srcId="{B116D7F0-96DA-4455-9639-0C5D5353BB54}" destId="{B83D333D-692C-41B0-8BB8-9E5ED14070D6}" srcOrd="7" destOrd="0" presId="urn:microsoft.com/office/officeart/2005/8/layout/list1"/>
    <dgm:cxn modelId="{D86E2C2B-DE72-4BE1-A0F6-A1B6FA72E2C6}" type="presParOf" srcId="{B116D7F0-96DA-4455-9639-0C5D5353BB54}" destId="{83E3E70E-6CD2-4FC0-9F32-8BD62C20ACC3}" srcOrd="8" destOrd="0" presId="urn:microsoft.com/office/officeart/2005/8/layout/list1"/>
    <dgm:cxn modelId="{483CF157-7D08-4789-BAA5-F553E9DAB0C4}" type="presParOf" srcId="{83E3E70E-6CD2-4FC0-9F32-8BD62C20ACC3}" destId="{B1119338-AA63-4FCD-8D9B-A4FB9C62771F}" srcOrd="0" destOrd="0" presId="urn:microsoft.com/office/officeart/2005/8/layout/list1"/>
    <dgm:cxn modelId="{844A5B68-5BF8-426A-9AE9-3384E57B6B86}" type="presParOf" srcId="{83E3E70E-6CD2-4FC0-9F32-8BD62C20ACC3}" destId="{1D71387E-B30E-42D3-B978-971C5434C120}" srcOrd="1" destOrd="0" presId="urn:microsoft.com/office/officeart/2005/8/layout/list1"/>
    <dgm:cxn modelId="{0EA2271A-B8DF-48A4-AC13-351BA54AD3E9}" type="presParOf" srcId="{B116D7F0-96DA-4455-9639-0C5D5353BB54}" destId="{DE3169E2-2A72-421A-9C78-83BD06DA6AE1}" srcOrd="9" destOrd="0" presId="urn:microsoft.com/office/officeart/2005/8/layout/list1"/>
    <dgm:cxn modelId="{2C30154B-A8DE-4A82-A8F3-DC4FA6141E9E}" type="presParOf" srcId="{B116D7F0-96DA-4455-9639-0C5D5353BB54}" destId="{A8B12D40-E918-450C-AC52-27531C03049B}" srcOrd="10" destOrd="0" presId="urn:microsoft.com/office/officeart/2005/8/layout/list1"/>
  </dgm:cxnLst>
  <dgm:bg>
    <a:noFill/>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9DE315-7F67-4A10-94DC-B5E7BB364F34}" type="doc">
      <dgm:prSet loTypeId="urn:microsoft.com/office/officeart/2008/layout/HorizontalMultiLevelHierarchy" loCatId="hierarchy" qsTypeId="urn:microsoft.com/office/officeart/2005/8/quickstyle/simple5" qsCatId="simple" csTypeId="urn:microsoft.com/office/officeart/2005/8/colors/colorful2" csCatId="colorful" phldr="1"/>
      <dgm:spPr/>
      <dgm:t>
        <a:bodyPr/>
        <a:lstStyle/>
        <a:p>
          <a:endParaRPr lang="en-US"/>
        </a:p>
      </dgm:t>
    </dgm:pt>
    <dgm:pt modelId="{BAC6DF3B-0BAD-447B-B5AF-0392B8EA6CBB}">
      <dgm:prSet phldrT="[Text]"/>
      <dgm:spPr/>
      <dgm:t>
        <a:bodyPr/>
        <a:lstStyle/>
        <a:p>
          <a:r>
            <a:rPr lang="es-CO" dirty="0" smtClean="0">
              <a:effectLst>
                <a:outerShdw blurRad="50800" dist="50800" dir="5400000" algn="ctr" rotWithShape="0">
                  <a:schemeClr val="tx1"/>
                </a:outerShdw>
              </a:effectLst>
              <a:latin typeface="Bernard MT Condensed" panose="02050806060905020404" pitchFamily="18" charset="0"/>
            </a:rPr>
            <a:t>DMPDIA</a:t>
          </a:r>
          <a:endParaRPr lang="en-US" dirty="0">
            <a:effectLst>
              <a:outerShdw blurRad="50800" dist="50800" dir="5400000" algn="ctr" rotWithShape="0">
                <a:schemeClr val="tx1"/>
              </a:outerShdw>
            </a:effectLst>
            <a:latin typeface="Bernard MT Condensed" panose="02050806060905020404" pitchFamily="18" charset="0"/>
          </a:endParaRPr>
        </a:p>
      </dgm:t>
    </dgm:pt>
    <dgm:pt modelId="{954D9D1F-5743-4BDC-904A-611B086B6FBB}" type="parTrans" cxnId="{58931446-F2BA-4923-9763-EED9AEEF8951}">
      <dgm:prSet/>
      <dgm:spPr/>
      <dgm:t>
        <a:bodyPr/>
        <a:lstStyle/>
        <a:p>
          <a:endParaRPr lang="en-US"/>
        </a:p>
      </dgm:t>
    </dgm:pt>
    <dgm:pt modelId="{1DDE530D-A8C2-49F8-B6D1-2E782E280126}" type="sibTrans" cxnId="{58931446-F2BA-4923-9763-EED9AEEF8951}">
      <dgm:prSet/>
      <dgm:spPr/>
      <dgm:t>
        <a:bodyPr/>
        <a:lstStyle/>
        <a:p>
          <a:endParaRPr lang="en-US"/>
        </a:p>
      </dgm:t>
    </dgm:pt>
    <dgm:pt modelId="{56670584-C501-4264-A558-6E157F8D34A7}">
      <dgm:prSet phldrT="[Text]" custT="1"/>
      <dgm:spPr/>
      <dgm:t>
        <a:bodyPr/>
        <a:lstStyle/>
        <a:p>
          <a:r>
            <a:rPr lang="es-ES" sz="1800" dirty="0" smtClean="0">
              <a:solidFill>
                <a:schemeClr val="tx1"/>
              </a:solidFill>
              <a:latin typeface="Berlin Sans FB" panose="020E0602020502020306" pitchFamily="34" charset="0"/>
            </a:rPr>
            <a:t>Despertar vocaciones misioneras entre la feligresía de la Iglesia, para que, haciendo uso de las publicaciones se sume al ejército de colportores </a:t>
          </a:r>
          <a:endParaRPr lang="en-US" sz="1800" dirty="0">
            <a:solidFill>
              <a:schemeClr val="tx1"/>
            </a:solidFill>
            <a:latin typeface="Berlin Sans FB" panose="020E0602020502020306" pitchFamily="34" charset="0"/>
          </a:endParaRPr>
        </a:p>
      </dgm:t>
    </dgm:pt>
    <dgm:pt modelId="{F2F6B664-ECA3-476A-BF77-06532AB62F47}" type="parTrans" cxnId="{F473F04E-8AEC-4A5F-9ED1-59E1E2B944BF}">
      <dgm:prSet/>
      <dgm:spPr/>
      <dgm:t>
        <a:bodyPr/>
        <a:lstStyle/>
        <a:p>
          <a:endParaRPr lang="en-US" dirty="0"/>
        </a:p>
      </dgm:t>
    </dgm:pt>
    <dgm:pt modelId="{6DDD87CF-C9FC-4492-9F27-4A033175B1A9}" type="sibTrans" cxnId="{F473F04E-8AEC-4A5F-9ED1-59E1E2B944BF}">
      <dgm:prSet/>
      <dgm:spPr/>
      <dgm:t>
        <a:bodyPr/>
        <a:lstStyle/>
        <a:p>
          <a:endParaRPr lang="en-US"/>
        </a:p>
      </dgm:t>
    </dgm:pt>
    <dgm:pt modelId="{72C3FFCD-C834-49F9-AC17-395CED2D5F6A}">
      <dgm:prSet phldrT="[Text]" custT="1"/>
      <dgm:spPr/>
      <dgm:t>
        <a:bodyPr/>
        <a:lstStyle/>
        <a:p>
          <a:r>
            <a:rPr lang="es-ES" sz="1800" dirty="0" smtClean="0">
              <a:solidFill>
                <a:schemeClr val="tx1"/>
              </a:solidFill>
              <a:latin typeface="Berlin Sans FB" panose="020E0602020502020306" pitchFamily="34" charset="0"/>
            </a:rPr>
            <a:t>Promover la integración de la acción evangelizadora del ejército de Colportores Evangélicos con la iglesia </a:t>
          </a:r>
          <a:endParaRPr lang="en-US" sz="1800" dirty="0">
            <a:solidFill>
              <a:schemeClr val="tx1"/>
            </a:solidFill>
            <a:latin typeface="Berlin Sans FB" panose="020E0602020502020306" pitchFamily="34" charset="0"/>
          </a:endParaRPr>
        </a:p>
      </dgm:t>
    </dgm:pt>
    <dgm:pt modelId="{327A4B4D-F3A8-4C58-916E-1B8CAB5A3B01}" type="parTrans" cxnId="{A5C3C942-1ED0-4A9F-834C-E897855E440C}">
      <dgm:prSet/>
      <dgm:spPr/>
      <dgm:t>
        <a:bodyPr/>
        <a:lstStyle/>
        <a:p>
          <a:endParaRPr lang="en-US" dirty="0"/>
        </a:p>
      </dgm:t>
    </dgm:pt>
    <dgm:pt modelId="{E00A86F5-82CF-4501-977E-149D15D7FE23}" type="sibTrans" cxnId="{A5C3C942-1ED0-4A9F-834C-E897855E440C}">
      <dgm:prSet/>
      <dgm:spPr/>
      <dgm:t>
        <a:bodyPr/>
        <a:lstStyle/>
        <a:p>
          <a:endParaRPr lang="en-US"/>
        </a:p>
      </dgm:t>
    </dgm:pt>
    <dgm:pt modelId="{E7592B71-9AED-4DBE-8C26-CF6C4E9133A4}">
      <dgm:prSet phldrT="[Text]" custT="1"/>
      <dgm:spPr/>
      <dgm:t>
        <a:bodyPr/>
        <a:lstStyle/>
        <a:p>
          <a:endParaRPr lang="es-ES" sz="1800" dirty="0" smtClean="0">
            <a:solidFill>
              <a:schemeClr val="tx1"/>
            </a:solidFill>
            <a:latin typeface="Berlin Sans FB" panose="020E0602020502020306" pitchFamily="34" charset="0"/>
          </a:endParaRPr>
        </a:p>
        <a:p>
          <a:r>
            <a:rPr lang="es-ES" sz="1800" dirty="0" smtClean="0">
              <a:solidFill>
                <a:schemeClr val="tx1"/>
              </a:solidFill>
              <a:latin typeface="Berlin Sans FB" panose="020E0602020502020306" pitchFamily="34" charset="0"/>
            </a:rPr>
            <a:t>Incentivar entre la feligresía la participación en proyectos misioneros donde la intención sea la distribución de publicaciones </a:t>
          </a:r>
          <a:endParaRPr lang="es-CO" sz="1800" dirty="0" smtClean="0">
            <a:solidFill>
              <a:schemeClr val="tx1"/>
            </a:solidFill>
            <a:latin typeface="Berlin Sans FB" panose="020E0602020502020306" pitchFamily="34" charset="0"/>
          </a:endParaRPr>
        </a:p>
        <a:p>
          <a:endParaRPr lang="en-US" sz="1800" dirty="0">
            <a:solidFill>
              <a:schemeClr val="tx1"/>
            </a:solidFill>
            <a:latin typeface="Berlin Sans FB" panose="020E0602020502020306" pitchFamily="34" charset="0"/>
          </a:endParaRPr>
        </a:p>
      </dgm:t>
    </dgm:pt>
    <dgm:pt modelId="{15430F32-3015-48B3-B62E-E3077044064B}" type="parTrans" cxnId="{F0110F70-FA25-4593-8EE8-580F91D8D8C1}">
      <dgm:prSet/>
      <dgm:spPr/>
      <dgm:t>
        <a:bodyPr/>
        <a:lstStyle/>
        <a:p>
          <a:endParaRPr lang="en-US" dirty="0"/>
        </a:p>
      </dgm:t>
    </dgm:pt>
    <dgm:pt modelId="{97917556-533D-4EAB-B98F-3BF835A496CC}" type="sibTrans" cxnId="{F0110F70-FA25-4593-8EE8-580F91D8D8C1}">
      <dgm:prSet/>
      <dgm:spPr/>
      <dgm:t>
        <a:bodyPr/>
        <a:lstStyle/>
        <a:p>
          <a:endParaRPr lang="en-US"/>
        </a:p>
      </dgm:t>
    </dgm:pt>
    <dgm:pt modelId="{A7BD4754-2055-4CE5-AB36-2C90B5C34F4D}">
      <dgm:prSet phldrT="[Text]" custT="1"/>
      <dgm:spPr/>
      <dgm:t>
        <a:bodyPr/>
        <a:lstStyle/>
        <a:p>
          <a:r>
            <a:rPr lang="es-ES" sz="1800" dirty="0" smtClean="0">
              <a:solidFill>
                <a:schemeClr val="tx1"/>
              </a:solidFill>
              <a:latin typeface="Berlin Sans FB" panose="020E0602020502020306" pitchFamily="34" charset="0"/>
            </a:rPr>
            <a:t>Estimular la distribución masiva de literatura misionera a través de los miembros de la iglesia para alcanzar a las personas que no conocen a Jesús</a:t>
          </a:r>
          <a:endParaRPr lang="en-US" sz="1800" dirty="0">
            <a:solidFill>
              <a:schemeClr val="tx1"/>
            </a:solidFill>
            <a:latin typeface="Berlin Sans FB" panose="020E0602020502020306" pitchFamily="34" charset="0"/>
          </a:endParaRPr>
        </a:p>
      </dgm:t>
    </dgm:pt>
    <dgm:pt modelId="{43C4CB33-9B31-4690-86E5-75F279D49271}" type="parTrans" cxnId="{EC0EFCF0-5A09-456A-AF8F-FA2B97926087}">
      <dgm:prSet/>
      <dgm:spPr/>
      <dgm:t>
        <a:bodyPr/>
        <a:lstStyle/>
        <a:p>
          <a:endParaRPr lang="en-US" dirty="0"/>
        </a:p>
      </dgm:t>
    </dgm:pt>
    <dgm:pt modelId="{99FF7296-5280-4D91-90E5-22B079E5325F}" type="sibTrans" cxnId="{EC0EFCF0-5A09-456A-AF8F-FA2B97926087}">
      <dgm:prSet/>
      <dgm:spPr/>
      <dgm:t>
        <a:bodyPr/>
        <a:lstStyle/>
        <a:p>
          <a:endParaRPr lang="en-US"/>
        </a:p>
      </dgm:t>
    </dgm:pt>
    <dgm:pt modelId="{FE64913A-7B97-4769-B3D7-8E377121325C}">
      <dgm:prSet phldrT="[Text]" custT="1"/>
      <dgm:spPr/>
      <dgm:t>
        <a:bodyPr/>
        <a:lstStyle/>
        <a:p>
          <a:r>
            <a:rPr lang="es-ES" sz="1800" dirty="0" smtClean="0">
              <a:solidFill>
                <a:schemeClr val="tx1"/>
              </a:solidFill>
              <a:latin typeface="Berlin Sans FB" panose="020E0602020502020306" pitchFamily="34" charset="0"/>
            </a:rPr>
            <a:t>Incentivar la distribución y adquisición de las publicaciones por los miembros de la Iglesia como un medio de edificar su vida espiritual </a:t>
          </a:r>
          <a:endParaRPr lang="en-US" sz="1800" dirty="0">
            <a:solidFill>
              <a:schemeClr val="tx1"/>
            </a:solidFill>
            <a:latin typeface="Berlin Sans FB" panose="020E0602020502020306" pitchFamily="34" charset="0"/>
          </a:endParaRPr>
        </a:p>
      </dgm:t>
    </dgm:pt>
    <dgm:pt modelId="{468CDC6C-32AA-4598-BC47-D0DA45EF3ABE}" type="parTrans" cxnId="{F3FAA579-852C-4399-96D0-310CB8403351}">
      <dgm:prSet/>
      <dgm:spPr/>
      <dgm:t>
        <a:bodyPr/>
        <a:lstStyle/>
        <a:p>
          <a:endParaRPr lang="en-US" dirty="0"/>
        </a:p>
      </dgm:t>
    </dgm:pt>
    <dgm:pt modelId="{1FEC49B4-A400-4554-90AB-E244B29F244E}" type="sibTrans" cxnId="{F3FAA579-852C-4399-96D0-310CB8403351}">
      <dgm:prSet/>
      <dgm:spPr/>
      <dgm:t>
        <a:bodyPr/>
        <a:lstStyle/>
        <a:p>
          <a:endParaRPr lang="en-US"/>
        </a:p>
      </dgm:t>
    </dgm:pt>
    <dgm:pt modelId="{AB2B4603-EFD4-446C-BABE-FA62DF27ECD4}" type="pres">
      <dgm:prSet presAssocID="{079DE315-7F67-4A10-94DC-B5E7BB364F34}" presName="Name0" presStyleCnt="0">
        <dgm:presLayoutVars>
          <dgm:chPref val="1"/>
          <dgm:dir/>
          <dgm:animOne val="branch"/>
          <dgm:animLvl val="lvl"/>
          <dgm:resizeHandles val="exact"/>
        </dgm:presLayoutVars>
      </dgm:prSet>
      <dgm:spPr/>
      <dgm:t>
        <a:bodyPr/>
        <a:lstStyle/>
        <a:p>
          <a:endParaRPr lang="en-US"/>
        </a:p>
      </dgm:t>
    </dgm:pt>
    <dgm:pt modelId="{7161EA57-6A42-4629-A81A-653C1747A319}" type="pres">
      <dgm:prSet presAssocID="{BAC6DF3B-0BAD-447B-B5AF-0392B8EA6CBB}" presName="root1" presStyleCnt="0"/>
      <dgm:spPr/>
    </dgm:pt>
    <dgm:pt modelId="{B60C275C-D47B-412F-A87B-083F3F8040B0}" type="pres">
      <dgm:prSet presAssocID="{BAC6DF3B-0BAD-447B-B5AF-0392B8EA6CBB}" presName="LevelOneTextNode" presStyleLbl="node0" presStyleIdx="0" presStyleCnt="1">
        <dgm:presLayoutVars>
          <dgm:chPref val="3"/>
        </dgm:presLayoutVars>
      </dgm:prSet>
      <dgm:spPr/>
      <dgm:t>
        <a:bodyPr/>
        <a:lstStyle/>
        <a:p>
          <a:endParaRPr lang="en-US"/>
        </a:p>
      </dgm:t>
    </dgm:pt>
    <dgm:pt modelId="{5F9613F0-A3E8-4708-A957-73C3E30C2227}" type="pres">
      <dgm:prSet presAssocID="{BAC6DF3B-0BAD-447B-B5AF-0392B8EA6CBB}" presName="level2hierChild" presStyleCnt="0"/>
      <dgm:spPr/>
    </dgm:pt>
    <dgm:pt modelId="{9FD31866-7282-4763-8484-421D154A2769}" type="pres">
      <dgm:prSet presAssocID="{F2F6B664-ECA3-476A-BF77-06532AB62F47}" presName="conn2-1" presStyleLbl="parChTrans1D2" presStyleIdx="0" presStyleCnt="5"/>
      <dgm:spPr/>
      <dgm:t>
        <a:bodyPr/>
        <a:lstStyle/>
        <a:p>
          <a:endParaRPr lang="en-US"/>
        </a:p>
      </dgm:t>
    </dgm:pt>
    <dgm:pt modelId="{ACF92683-8C47-4C0D-AE55-56D1C3E29FEE}" type="pres">
      <dgm:prSet presAssocID="{F2F6B664-ECA3-476A-BF77-06532AB62F47}" presName="connTx" presStyleLbl="parChTrans1D2" presStyleIdx="0" presStyleCnt="5"/>
      <dgm:spPr/>
      <dgm:t>
        <a:bodyPr/>
        <a:lstStyle/>
        <a:p>
          <a:endParaRPr lang="en-US"/>
        </a:p>
      </dgm:t>
    </dgm:pt>
    <dgm:pt modelId="{3347F9E4-D7EA-45A4-969F-5281C3EE0933}" type="pres">
      <dgm:prSet presAssocID="{56670584-C501-4264-A558-6E157F8D34A7}" presName="root2" presStyleCnt="0"/>
      <dgm:spPr/>
    </dgm:pt>
    <dgm:pt modelId="{C525CE53-60C2-41ED-9D5C-B9517F646F9F}" type="pres">
      <dgm:prSet presAssocID="{56670584-C501-4264-A558-6E157F8D34A7}" presName="LevelTwoTextNode" presStyleLbl="node2" presStyleIdx="0" presStyleCnt="5" custScaleX="160324" custLinFactNeighborY="14196">
        <dgm:presLayoutVars>
          <dgm:chPref val="3"/>
        </dgm:presLayoutVars>
      </dgm:prSet>
      <dgm:spPr/>
      <dgm:t>
        <a:bodyPr/>
        <a:lstStyle/>
        <a:p>
          <a:endParaRPr lang="en-US"/>
        </a:p>
      </dgm:t>
    </dgm:pt>
    <dgm:pt modelId="{118F5160-2FD0-4313-B390-63707DCD6EA5}" type="pres">
      <dgm:prSet presAssocID="{56670584-C501-4264-A558-6E157F8D34A7}" presName="level3hierChild" presStyleCnt="0"/>
      <dgm:spPr/>
    </dgm:pt>
    <dgm:pt modelId="{6F2545D3-A9DF-4EFB-8FCA-F3FF4BEEE66C}" type="pres">
      <dgm:prSet presAssocID="{327A4B4D-F3A8-4C58-916E-1B8CAB5A3B01}" presName="conn2-1" presStyleLbl="parChTrans1D2" presStyleIdx="1" presStyleCnt="5"/>
      <dgm:spPr/>
      <dgm:t>
        <a:bodyPr/>
        <a:lstStyle/>
        <a:p>
          <a:endParaRPr lang="en-US"/>
        </a:p>
      </dgm:t>
    </dgm:pt>
    <dgm:pt modelId="{4B895769-F9C8-4BD5-BDFF-9D33CA623D1C}" type="pres">
      <dgm:prSet presAssocID="{327A4B4D-F3A8-4C58-916E-1B8CAB5A3B01}" presName="connTx" presStyleLbl="parChTrans1D2" presStyleIdx="1" presStyleCnt="5"/>
      <dgm:spPr/>
      <dgm:t>
        <a:bodyPr/>
        <a:lstStyle/>
        <a:p>
          <a:endParaRPr lang="en-US"/>
        </a:p>
      </dgm:t>
    </dgm:pt>
    <dgm:pt modelId="{D785CB05-D336-4040-8C2D-D681B82AF895}" type="pres">
      <dgm:prSet presAssocID="{72C3FFCD-C834-49F9-AC17-395CED2D5F6A}" presName="root2" presStyleCnt="0"/>
      <dgm:spPr/>
    </dgm:pt>
    <dgm:pt modelId="{968EA602-5D20-434A-BA31-E6F563717495}" type="pres">
      <dgm:prSet presAssocID="{72C3FFCD-C834-49F9-AC17-395CED2D5F6A}" presName="LevelTwoTextNode" presStyleLbl="node2" presStyleIdx="1" presStyleCnt="5" custScaleX="160324" custLinFactNeighborY="14196">
        <dgm:presLayoutVars>
          <dgm:chPref val="3"/>
        </dgm:presLayoutVars>
      </dgm:prSet>
      <dgm:spPr/>
      <dgm:t>
        <a:bodyPr/>
        <a:lstStyle/>
        <a:p>
          <a:endParaRPr lang="en-US"/>
        </a:p>
      </dgm:t>
    </dgm:pt>
    <dgm:pt modelId="{2F70677F-4F68-4B76-9877-2815A2E53BC1}" type="pres">
      <dgm:prSet presAssocID="{72C3FFCD-C834-49F9-AC17-395CED2D5F6A}" presName="level3hierChild" presStyleCnt="0"/>
      <dgm:spPr/>
    </dgm:pt>
    <dgm:pt modelId="{E0AEC1C0-6E8F-490D-9ECD-453885258A28}" type="pres">
      <dgm:prSet presAssocID="{43C4CB33-9B31-4690-86E5-75F279D49271}" presName="conn2-1" presStyleLbl="parChTrans1D2" presStyleIdx="2" presStyleCnt="5"/>
      <dgm:spPr/>
      <dgm:t>
        <a:bodyPr/>
        <a:lstStyle/>
        <a:p>
          <a:endParaRPr lang="en-US"/>
        </a:p>
      </dgm:t>
    </dgm:pt>
    <dgm:pt modelId="{B2FD9445-C7E5-4E14-A6B4-20F7BE86A06F}" type="pres">
      <dgm:prSet presAssocID="{43C4CB33-9B31-4690-86E5-75F279D49271}" presName="connTx" presStyleLbl="parChTrans1D2" presStyleIdx="2" presStyleCnt="5"/>
      <dgm:spPr/>
      <dgm:t>
        <a:bodyPr/>
        <a:lstStyle/>
        <a:p>
          <a:endParaRPr lang="en-US"/>
        </a:p>
      </dgm:t>
    </dgm:pt>
    <dgm:pt modelId="{69C29BC3-502C-4158-BC41-9DF3E635BD03}" type="pres">
      <dgm:prSet presAssocID="{A7BD4754-2055-4CE5-AB36-2C90B5C34F4D}" presName="root2" presStyleCnt="0"/>
      <dgm:spPr/>
    </dgm:pt>
    <dgm:pt modelId="{87EB0434-3A5A-4769-9A4C-8CF03C81623C}" type="pres">
      <dgm:prSet presAssocID="{A7BD4754-2055-4CE5-AB36-2C90B5C34F4D}" presName="LevelTwoTextNode" presStyleLbl="node2" presStyleIdx="2" presStyleCnt="5" custScaleX="160324" custLinFactNeighborY="14196">
        <dgm:presLayoutVars>
          <dgm:chPref val="3"/>
        </dgm:presLayoutVars>
      </dgm:prSet>
      <dgm:spPr/>
      <dgm:t>
        <a:bodyPr/>
        <a:lstStyle/>
        <a:p>
          <a:endParaRPr lang="en-US"/>
        </a:p>
      </dgm:t>
    </dgm:pt>
    <dgm:pt modelId="{0A95B3C7-1392-492B-970E-FC1D0D4E4156}" type="pres">
      <dgm:prSet presAssocID="{A7BD4754-2055-4CE5-AB36-2C90B5C34F4D}" presName="level3hierChild" presStyleCnt="0"/>
      <dgm:spPr/>
    </dgm:pt>
    <dgm:pt modelId="{F8AB9E0D-F2BF-4DF4-8943-9A3556853F66}" type="pres">
      <dgm:prSet presAssocID="{468CDC6C-32AA-4598-BC47-D0DA45EF3ABE}" presName="conn2-1" presStyleLbl="parChTrans1D2" presStyleIdx="3" presStyleCnt="5"/>
      <dgm:spPr/>
      <dgm:t>
        <a:bodyPr/>
        <a:lstStyle/>
        <a:p>
          <a:endParaRPr lang="en-US"/>
        </a:p>
      </dgm:t>
    </dgm:pt>
    <dgm:pt modelId="{3B38592A-3D5C-472B-8B41-979D24A245F0}" type="pres">
      <dgm:prSet presAssocID="{468CDC6C-32AA-4598-BC47-D0DA45EF3ABE}" presName="connTx" presStyleLbl="parChTrans1D2" presStyleIdx="3" presStyleCnt="5"/>
      <dgm:spPr/>
      <dgm:t>
        <a:bodyPr/>
        <a:lstStyle/>
        <a:p>
          <a:endParaRPr lang="en-US"/>
        </a:p>
      </dgm:t>
    </dgm:pt>
    <dgm:pt modelId="{09C9021F-BE54-49D8-9AEE-13FE1B7342EC}" type="pres">
      <dgm:prSet presAssocID="{FE64913A-7B97-4769-B3D7-8E377121325C}" presName="root2" presStyleCnt="0"/>
      <dgm:spPr/>
    </dgm:pt>
    <dgm:pt modelId="{D9F85A29-3747-479E-9CF9-10C670CF5CA7}" type="pres">
      <dgm:prSet presAssocID="{FE64913A-7B97-4769-B3D7-8E377121325C}" presName="LevelTwoTextNode" presStyleLbl="node2" presStyleIdx="3" presStyleCnt="5" custScaleX="160324" custLinFactNeighborY="7286">
        <dgm:presLayoutVars>
          <dgm:chPref val="3"/>
        </dgm:presLayoutVars>
      </dgm:prSet>
      <dgm:spPr/>
      <dgm:t>
        <a:bodyPr/>
        <a:lstStyle/>
        <a:p>
          <a:endParaRPr lang="en-US"/>
        </a:p>
      </dgm:t>
    </dgm:pt>
    <dgm:pt modelId="{FB3A183C-45D3-4CBC-BCCF-C52C91C537AF}" type="pres">
      <dgm:prSet presAssocID="{FE64913A-7B97-4769-B3D7-8E377121325C}" presName="level3hierChild" presStyleCnt="0"/>
      <dgm:spPr/>
    </dgm:pt>
    <dgm:pt modelId="{58E1650D-F25C-4089-B28B-49D464120D83}" type="pres">
      <dgm:prSet presAssocID="{15430F32-3015-48B3-B62E-E3077044064B}" presName="conn2-1" presStyleLbl="parChTrans1D2" presStyleIdx="4" presStyleCnt="5"/>
      <dgm:spPr/>
      <dgm:t>
        <a:bodyPr/>
        <a:lstStyle/>
        <a:p>
          <a:endParaRPr lang="en-US"/>
        </a:p>
      </dgm:t>
    </dgm:pt>
    <dgm:pt modelId="{F48B39E8-BAEE-4266-BD50-A86C5497A5D4}" type="pres">
      <dgm:prSet presAssocID="{15430F32-3015-48B3-B62E-E3077044064B}" presName="connTx" presStyleLbl="parChTrans1D2" presStyleIdx="4" presStyleCnt="5"/>
      <dgm:spPr/>
      <dgm:t>
        <a:bodyPr/>
        <a:lstStyle/>
        <a:p>
          <a:endParaRPr lang="en-US"/>
        </a:p>
      </dgm:t>
    </dgm:pt>
    <dgm:pt modelId="{FF768953-B7B7-405D-A4A4-419EBAAD3AE6}" type="pres">
      <dgm:prSet presAssocID="{E7592B71-9AED-4DBE-8C26-CF6C4E9133A4}" presName="root2" presStyleCnt="0"/>
      <dgm:spPr/>
    </dgm:pt>
    <dgm:pt modelId="{0AA64DAB-2F53-491D-B4AD-D71A849C538E}" type="pres">
      <dgm:prSet presAssocID="{E7592B71-9AED-4DBE-8C26-CF6C4E9133A4}" presName="LevelTwoTextNode" presStyleLbl="node2" presStyleIdx="4" presStyleCnt="5" custScaleX="160324">
        <dgm:presLayoutVars>
          <dgm:chPref val="3"/>
        </dgm:presLayoutVars>
      </dgm:prSet>
      <dgm:spPr/>
      <dgm:t>
        <a:bodyPr/>
        <a:lstStyle/>
        <a:p>
          <a:endParaRPr lang="en-US"/>
        </a:p>
      </dgm:t>
    </dgm:pt>
    <dgm:pt modelId="{D09ED492-CBD1-47DC-9FD0-DDF84F0AD11C}" type="pres">
      <dgm:prSet presAssocID="{E7592B71-9AED-4DBE-8C26-CF6C4E9133A4}" presName="level3hierChild" presStyleCnt="0"/>
      <dgm:spPr/>
    </dgm:pt>
  </dgm:ptLst>
  <dgm:cxnLst>
    <dgm:cxn modelId="{398719FF-58CD-4D25-8B7A-967F5367E23F}" type="presOf" srcId="{327A4B4D-F3A8-4C58-916E-1B8CAB5A3B01}" destId="{6F2545D3-A9DF-4EFB-8FCA-F3FF4BEEE66C}" srcOrd="0" destOrd="0" presId="urn:microsoft.com/office/officeart/2008/layout/HorizontalMultiLevelHierarchy"/>
    <dgm:cxn modelId="{1C836B87-DFA3-40A4-B8C3-B4F273129C38}" type="presOf" srcId="{43C4CB33-9B31-4690-86E5-75F279D49271}" destId="{B2FD9445-C7E5-4E14-A6B4-20F7BE86A06F}" srcOrd="1" destOrd="0" presId="urn:microsoft.com/office/officeart/2008/layout/HorizontalMultiLevelHierarchy"/>
    <dgm:cxn modelId="{FFCC6C7E-D011-4227-B5E8-6CEE806CEA13}" type="presOf" srcId="{A7BD4754-2055-4CE5-AB36-2C90B5C34F4D}" destId="{87EB0434-3A5A-4769-9A4C-8CF03C81623C}" srcOrd="0" destOrd="0" presId="urn:microsoft.com/office/officeart/2008/layout/HorizontalMultiLevelHierarchy"/>
    <dgm:cxn modelId="{A2CDA013-6927-4CAA-B89D-BCC7A4721958}" type="presOf" srcId="{15430F32-3015-48B3-B62E-E3077044064B}" destId="{58E1650D-F25C-4089-B28B-49D464120D83}" srcOrd="0" destOrd="0" presId="urn:microsoft.com/office/officeart/2008/layout/HorizontalMultiLevelHierarchy"/>
    <dgm:cxn modelId="{58931446-F2BA-4923-9763-EED9AEEF8951}" srcId="{079DE315-7F67-4A10-94DC-B5E7BB364F34}" destId="{BAC6DF3B-0BAD-447B-B5AF-0392B8EA6CBB}" srcOrd="0" destOrd="0" parTransId="{954D9D1F-5743-4BDC-904A-611B086B6FBB}" sibTransId="{1DDE530D-A8C2-49F8-B6D1-2E782E280126}"/>
    <dgm:cxn modelId="{AC85CEA5-1451-429C-857C-95ABF46D6247}" type="presOf" srcId="{E7592B71-9AED-4DBE-8C26-CF6C4E9133A4}" destId="{0AA64DAB-2F53-491D-B4AD-D71A849C538E}" srcOrd="0" destOrd="0" presId="urn:microsoft.com/office/officeart/2008/layout/HorizontalMultiLevelHierarchy"/>
    <dgm:cxn modelId="{DD662A01-8FB4-42B6-B471-02E8161B191D}" type="presOf" srcId="{468CDC6C-32AA-4598-BC47-D0DA45EF3ABE}" destId="{3B38592A-3D5C-472B-8B41-979D24A245F0}" srcOrd="1" destOrd="0" presId="urn:microsoft.com/office/officeart/2008/layout/HorizontalMultiLevelHierarchy"/>
    <dgm:cxn modelId="{EC0EFCF0-5A09-456A-AF8F-FA2B97926087}" srcId="{BAC6DF3B-0BAD-447B-B5AF-0392B8EA6CBB}" destId="{A7BD4754-2055-4CE5-AB36-2C90B5C34F4D}" srcOrd="2" destOrd="0" parTransId="{43C4CB33-9B31-4690-86E5-75F279D49271}" sibTransId="{99FF7296-5280-4D91-90E5-22B079E5325F}"/>
    <dgm:cxn modelId="{8F8FB84F-753E-4126-AF6C-8D7EFDBA57E6}" type="presOf" srcId="{F2F6B664-ECA3-476A-BF77-06532AB62F47}" destId="{ACF92683-8C47-4C0D-AE55-56D1C3E29FEE}" srcOrd="1" destOrd="0" presId="urn:microsoft.com/office/officeart/2008/layout/HorizontalMultiLevelHierarchy"/>
    <dgm:cxn modelId="{F0110F70-FA25-4593-8EE8-580F91D8D8C1}" srcId="{BAC6DF3B-0BAD-447B-B5AF-0392B8EA6CBB}" destId="{E7592B71-9AED-4DBE-8C26-CF6C4E9133A4}" srcOrd="4" destOrd="0" parTransId="{15430F32-3015-48B3-B62E-E3077044064B}" sibTransId="{97917556-533D-4EAB-B98F-3BF835A496CC}"/>
    <dgm:cxn modelId="{E56C501E-F6A8-4A2C-998C-492F0AB5113E}" type="presOf" srcId="{15430F32-3015-48B3-B62E-E3077044064B}" destId="{F48B39E8-BAEE-4266-BD50-A86C5497A5D4}" srcOrd="1" destOrd="0" presId="urn:microsoft.com/office/officeart/2008/layout/HorizontalMultiLevelHierarchy"/>
    <dgm:cxn modelId="{3A7C3EF0-456D-475A-8CDE-4AA9030ACA0D}" type="presOf" srcId="{079DE315-7F67-4A10-94DC-B5E7BB364F34}" destId="{AB2B4603-EFD4-446C-BABE-FA62DF27ECD4}" srcOrd="0" destOrd="0" presId="urn:microsoft.com/office/officeart/2008/layout/HorizontalMultiLevelHierarchy"/>
    <dgm:cxn modelId="{F473F04E-8AEC-4A5F-9ED1-59E1E2B944BF}" srcId="{BAC6DF3B-0BAD-447B-B5AF-0392B8EA6CBB}" destId="{56670584-C501-4264-A558-6E157F8D34A7}" srcOrd="0" destOrd="0" parTransId="{F2F6B664-ECA3-476A-BF77-06532AB62F47}" sibTransId="{6DDD87CF-C9FC-4492-9F27-4A033175B1A9}"/>
    <dgm:cxn modelId="{9ED083F4-EE2B-452F-8E96-A01F9E843CA8}" type="presOf" srcId="{56670584-C501-4264-A558-6E157F8D34A7}" destId="{C525CE53-60C2-41ED-9D5C-B9517F646F9F}" srcOrd="0" destOrd="0" presId="urn:microsoft.com/office/officeart/2008/layout/HorizontalMultiLevelHierarchy"/>
    <dgm:cxn modelId="{80B41345-2AA5-46BE-9FD3-D8953E17EA77}" type="presOf" srcId="{327A4B4D-F3A8-4C58-916E-1B8CAB5A3B01}" destId="{4B895769-F9C8-4BD5-BDFF-9D33CA623D1C}" srcOrd="1" destOrd="0" presId="urn:microsoft.com/office/officeart/2008/layout/HorizontalMultiLevelHierarchy"/>
    <dgm:cxn modelId="{06A788A5-670E-49F6-9A54-829B2C2DCB0A}" type="presOf" srcId="{BAC6DF3B-0BAD-447B-B5AF-0392B8EA6CBB}" destId="{B60C275C-D47B-412F-A87B-083F3F8040B0}" srcOrd="0" destOrd="0" presId="urn:microsoft.com/office/officeart/2008/layout/HorizontalMultiLevelHierarchy"/>
    <dgm:cxn modelId="{5BA8FEA9-3390-4FA9-9253-74F446EFD15D}" type="presOf" srcId="{72C3FFCD-C834-49F9-AC17-395CED2D5F6A}" destId="{968EA602-5D20-434A-BA31-E6F563717495}" srcOrd="0" destOrd="0" presId="urn:microsoft.com/office/officeart/2008/layout/HorizontalMultiLevelHierarchy"/>
    <dgm:cxn modelId="{A5C3C942-1ED0-4A9F-834C-E897855E440C}" srcId="{BAC6DF3B-0BAD-447B-B5AF-0392B8EA6CBB}" destId="{72C3FFCD-C834-49F9-AC17-395CED2D5F6A}" srcOrd="1" destOrd="0" parTransId="{327A4B4D-F3A8-4C58-916E-1B8CAB5A3B01}" sibTransId="{E00A86F5-82CF-4501-977E-149D15D7FE23}"/>
    <dgm:cxn modelId="{F3FAA579-852C-4399-96D0-310CB8403351}" srcId="{BAC6DF3B-0BAD-447B-B5AF-0392B8EA6CBB}" destId="{FE64913A-7B97-4769-B3D7-8E377121325C}" srcOrd="3" destOrd="0" parTransId="{468CDC6C-32AA-4598-BC47-D0DA45EF3ABE}" sibTransId="{1FEC49B4-A400-4554-90AB-E244B29F244E}"/>
    <dgm:cxn modelId="{729DCFBB-C1B8-4DD3-B9F9-8709247A9118}" type="presOf" srcId="{43C4CB33-9B31-4690-86E5-75F279D49271}" destId="{E0AEC1C0-6E8F-490D-9ECD-453885258A28}" srcOrd="0" destOrd="0" presId="urn:microsoft.com/office/officeart/2008/layout/HorizontalMultiLevelHierarchy"/>
    <dgm:cxn modelId="{BCF68251-6220-4D2D-9526-B92EE0445362}" type="presOf" srcId="{468CDC6C-32AA-4598-BC47-D0DA45EF3ABE}" destId="{F8AB9E0D-F2BF-4DF4-8943-9A3556853F66}" srcOrd="0" destOrd="0" presId="urn:microsoft.com/office/officeart/2008/layout/HorizontalMultiLevelHierarchy"/>
    <dgm:cxn modelId="{0DA593EA-0274-4E9D-A59C-710C1DA01C58}" type="presOf" srcId="{F2F6B664-ECA3-476A-BF77-06532AB62F47}" destId="{9FD31866-7282-4763-8484-421D154A2769}" srcOrd="0" destOrd="0" presId="urn:microsoft.com/office/officeart/2008/layout/HorizontalMultiLevelHierarchy"/>
    <dgm:cxn modelId="{CB31F7F8-A7EB-48E3-A33E-763F5E4E6E0B}" type="presOf" srcId="{FE64913A-7B97-4769-B3D7-8E377121325C}" destId="{D9F85A29-3747-479E-9CF9-10C670CF5CA7}" srcOrd="0" destOrd="0" presId="urn:microsoft.com/office/officeart/2008/layout/HorizontalMultiLevelHierarchy"/>
    <dgm:cxn modelId="{6B9D681F-3C50-4158-BF6B-AEDBCA2A8938}" type="presParOf" srcId="{AB2B4603-EFD4-446C-BABE-FA62DF27ECD4}" destId="{7161EA57-6A42-4629-A81A-653C1747A319}" srcOrd="0" destOrd="0" presId="urn:microsoft.com/office/officeart/2008/layout/HorizontalMultiLevelHierarchy"/>
    <dgm:cxn modelId="{56FB1EB4-A02F-43F5-B6BE-4292EB220F31}" type="presParOf" srcId="{7161EA57-6A42-4629-A81A-653C1747A319}" destId="{B60C275C-D47B-412F-A87B-083F3F8040B0}" srcOrd="0" destOrd="0" presId="urn:microsoft.com/office/officeart/2008/layout/HorizontalMultiLevelHierarchy"/>
    <dgm:cxn modelId="{8536A3AE-4F72-4590-9198-F514CEB011E9}" type="presParOf" srcId="{7161EA57-6A42-4629-A81A-653C1747A319}" destId="{5F9613F0-A3E8-4708-A957-73C3E30C2227}" srcOrd="1" destOrd="0" presId="urn:microsoft.com/office/officeart/2008/layout/HorizontalMultiLevelHierarchy"/>
    <dgm:cxn modelId="{E715F485-628B-4095-8099-179FE5A8359C}" type="presParOf" srcId="{5F9613F0-A3E8-4708-A957-73C3E30C2227}" destId="{9FD31866-7282-4763-8484-421D154A2769}" srcOrd="0" destOrd="0" presId="urn:microsoft.com/office/officeart/2008/layout/HorizontalMultiLevelHierarchy"/>
    <dgm:cxn modelId="{C6551CF2-A2CC-4FB0-BF64-83D1C68F2E88}" type="presParOf" srcId="{9FD31866-7282-4763-8484-421D154A2769}" destId="{ACF92683-8C47-4C0D-AE55-56D1C3E29FEE}" srcOrd="0" destOrd="0" presId="urn:microsoft.com/office/officeart/2008/layout/HorizontalMultiLevelHierarchy"/>
    <dgm:cxn modelId="{9E489F4E-F55A-482E-88B9-EE9C038AFFAA}" type="presParOf" srcId="{5F9613F0-A3E8-4708-A957-73C3E30C2227}" destId="{3347F9E4-D7EA-45A4-969F-5281C3EE0933}" srcOrd="1" destOrd="0" presId="urn:microsoft.com/office/officeart/2008/layout/HorizontalMultiLevelHierarchy"/>
    <dgm:cxn modelId="{2F852B6D-A365-4527-960B-C41DC711E084}" type="presParOf" srcId="{3347F9E4-D7EA-45A4-969F-5281C3EE0933}" destId="{C525CE53-60C2-41ED-9D5C-B9517F646F9F}" srcOrd="0" destOrd="0" presId="urn:microsoft.com/office/officeart/2008/layout/HorizontalMultiLevelHierarchy"/>
    <dgm:cxn modelId="{BDB7B2AB-5993-41B9-ADA4-CF0070354A3B}" type="presParOf" srcId="{3347F9E4-D7EA-45A4-969F-5281C3EE0933}" destId="{118F5160-2FD0-4313-B390-63707DCD6EA5}" srcOrd="1" destOrd="0" presId="urn:microsoft.com/office/officeart/2008/layout/HorizontalMultiLevelHierarchy"/>
    <dgm:cxn modelId="{B6B0C8A7-4C18-4AED-9572-F4626E4F1E4E}" type="presParOf" srcId="{5F9613F0-A3E8-4708-A957-73C3E30C2227}" destId="{6F2545D3-A9DF-4EFB-8FCA-F3FF4BEEE66C}" srcOrd="2" destOrd="0" presId="urn:microsoft.com/office/officeart/2008/layout/HorizontalMultiLevelHierarchy"/>
    <dgm:cxn modelId="{A3DB8316-7E2A-43A2-80A5-343B2522682D}" type="presParOf" srcId="{6F2545D3-A9DF-4EFB-8FCA-F3FF4BEEE66C}" destId="{4B895769-F9C8-4BD5-BDFF-9D33CA623D1C}" srcOrd="0" destOrd="0" presId="urn:microsoft.com/office/officeart/2008/layout/HorizontalMultiLevelHierarchy"/>
    <dgm:cxn modelId="{3F6EB258-EAFA-43AB-A497-67AA78BBC3E7}" type="presParOf" srcId="{5F9613F0-A3E8-4708-A957-73C3E30C2227}" destId="{D785CB05-D336-4040-8C2D-D681B82AF895}" srcOrd="3" destOrd="0" presId="urn:microsoft.com/office/officeart/2008/layout/HorizontalMultiLevelHierarchy"/>
    <dgm:cxn modelId="{811BFAC0-F8FD-4DF2-AA7E-6ABCB2405C12}" type="presParOf" srcId="{D785CB05-D336-4040-8C2D-D681B82AF895}" destId="{968EA602-5D20-434A-BA31-E6F563717495}" srcOrd="0" destOrd="0" presId="urn:microsoft.com/office/officeart/2008/layout/HorizontalMultiLevelHierarchy"/>
    <dgm:cxn modelId="{8E4F7EF1-F569-44A8-9093-F22248F6CED0}" type="presParOf" srcId="{D785CB05-D336-4040-8C2D-D681B82AF895}" destId="{2F70677F-4F68-4B76-9877-2815A2E53BC1}" srcOrd="1" destOrd="0" presId="urn:microsoft.com/office/officeart/2008/layout/HorizontalMultiLevelHierarchy"/>
    <dgm:cxn modelId="{97976F18-0029-41E1-AD22-CCCB7B71BEFE}" type="presParOf" srcId="{5F9613F0-A3E8-4708-A957-73C3E30C2227}" destId="{E0AEC1C0-6E8F-490D-9ECD-453885258A28}" srcOrd="4" destOrd="0" presId="urn:microsoft.com/office/officeart/2008/layout/HorizontalMultiLevelHierarchy"/>
    <dgm:cxn modelId="{94BE7143-F788-4672-854D-323C9050E38D}" type="presParOf" srcId="{E0AEC1C0-6E8F-490D-9ECD-453885258A28}" destId="{B2FD9445-C7E5-4E14-A6B4-20F7BE86A06F}" srcOrd="0" destOrd="0" presId="urn:microsoft.com/office/officeart/2008/layout/HorizontalMultiLevelHierarchy"/>
    <dgm:cxn modelId="{8A9E4E91-B1F7-4218-AB80-9EEB8C72D388}" type="presParOf" srcId="{5F9613F0-A3E8-4708-A957-73C3E30C2227}" destId="{69C29BC3-502C-4158-BC41-9DF3E635BD03}" srcOrd="5" destOrd="0" presId="urn:microsoft.com/office/officeart/2008/layout/HorizontalMultiLevelHierarchy"/>
    <dgm:cxn modelId="{0900B5FF-235C-483C-AAD4-83A7171BD58F}" type="presParOf" srcId="{69C29BC3-502C-4158-BC41-9DF3E635BD03}" destId="{87EB0434-3A5A-4769-9A4C-8CF03C81623C}" srcOrd="0" destOrd="0" presId="urn:microsoft.com/office/officeart/2008/layout/HorizontalMultiLevelHierarchy"/>
    <dgm:cxn modelId="{E9AA20E2-287F-473D-B632-19E3B1869DD6}" type="presParOf" srcId="{69C29BC3-502C-4158-BC41-9DF3E635BD03}" destId="{0A95B3C7-1392-492B-970E-FC1D0D4E4156}" srcOrd="1" destOrd="0" presId="urn:microsoft.com/office/officeart/2008/layout/HorizontalMultiLevelHierarchy"/>
    <dgm:cxn modelId="{503F1BDD-7F87-4798-94F0-D6F34BA17454}" type="presParOf" srcId="{5F9613F0-A3E8-4708-A957-73C3E30C2227}" destId="{F8AB9E0D-F2BF-4DF4-8943-9A3556853F66}" srcOrd="6" destOrd="0" presId="urn:microsoft.com/office/officeart/2008/layout/HorizontalMultiLevelHierarchy"/>
    <dgm:cxn modelId="{F64CA6CA-6A71-478C-B42F-8B629D746F9A}" type="presParOf" srcId="{F8AB9E0D-F2BF-4DF4-8943-9A3556853F66}" destId="{3B38592A-3D5C-472B-8B41-979D24A245F0}" srcOrd="0" destOrd="0" presId="urn:microsoft.com/office/officeart/2008/layout/HorizontalMultiLevelHierarchy"/>
    <dgm:cxn modelId="{97155E7D-B8A8-44CF-8FD2-A8A16B7A1B90}" type="presParOf" srcId="{5F9613F0-A3E8-4708-A957-73C3E30C2227}" destId="{09C9021F-BE54-49D8-9AEE-13FE1B7342EC}" srcOrd="7" destOrd="0" presId="urn:microsoft.com/office/officeart/2008/layout/HorizontalMultiLevelHierarchy"/>
    <dgm:cxn modelId="{B8ECA63F-124C-42A2-B712-528E7A0FE8EC}" type="presParOf" srcId="{09C9021F-BE54-49D8-9AEE-13FE1B7342EC}" destId="{D9F85A29-3747-479E-9CF9-10C670CF5CA7}" srcOrd="0" destOrd="0" presId="urn:microsoft.com/office/officeart/2008/layout/HorizontalMultiLevelHierarchy"/>
    <dgm:cxn modelId="{3D5B6A8B-ED01-4060-8A90-9DD146405959}" type="presParOf" srcId="{09C9021F-BE54-49D8-9AEE-13FE1B7342EC}" destId="{FB3A183C-45D3-4CBC-BCCF-C52C91C537AF}" srcOrd="1" destOrd="0" presId="urn:microsoft.com/office/officeart/2008/layout/HorizontalMultiLevelHierarchy"/>
    <dgm:cxn modelId="{3804DC4D-882A-48D1-8FE7-22D2785DB210}" type="presParOf" srcId="{5F9613F0-A3E8-4708-A957-73C3E30C2227}" destId="{58E1650D-F25C-4089-B28B-49D464120D83}" srcOrd="8" destOrd="0" presId="urn:microsoft.com/office/officeart/2008/layout/HorizontalMultiLevelHierarchy"/>
    <dgm:cxn modelId="{C247AE28-F0CA-45A6-84B8-4B669BC82989}" type="presParOf" srcId="{58E1650D-F25C-4089-B28B-49D464120D83}" destId="{F48B39E8-BAEE-4266-BD50-A86C5497A5D4}" srcOrd="0" destOrd="0" presId="urn:microsoft.com/office/officeart/2008/layout/HorizontalMultiLevelHierarchy"/>
    <dgm:cxn modelId="{33FE6761-AC8D-4BED-AB02-A6E45A8E059C}" type="presParOf" srcId="{5F9613F0-A3E8-4708-A957-73C3E30C2227}" destId="{FF768953-B7B7-405D-A4A4-419EBAAD3AE6}" srcOrd="9" destOrd="0" presId="urn:microsoft.com/office/officeart/2008/layout/HorizontalMultiLevelHierarchy"/>
    <dgm:cxn modelId="{8E982C46-DABC-44E1-8C55-0A17316EC179}" type="presParOf" srcId="{FF768953-B7B7-405D-A4A4-419EBAAD3AE6}" destId="{0AA64DAB-2F53-491D-B4AD-D71A849C538E}" srcOrd="0" destOrd="0" presId="urn:microsoft.com/office/officeart/2008/layout/HorizontalMultiLevelHierarchy"/>
    <dgm:cxn modelId="{10282313-01EC-420C-9C17-680BBDE29B47}" type="presParOf" srcId="{FF768953-B7B7-405D-A4A4-419EBAAD3AE6}" destId="{D09ED492-CBD1-47DC-9FD0-DDF84F0AD11C}" srcOrd="1" destOrd="0" presId="urn:microsoft.com/office/officeart/2008/layout/HorizontalMultiLevelHierarchy"/>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1201727-263D-4314-85B4-41B20B5AC06A}" type="doc">
      <dgm:prSet loTypeId="urn:microsoft.com/office/officeart/2005/8/layout/hList2" loCatId="list" qsTypeId="urn:microsoft.com/office/officeart/2005/8/quickstyle/3d7" qsCatId="3D" csTypeId="urn:microsoft.com/office/officeart/2005/8/colors/colorful5" csCatId="colorful" phldr="1"/>
      <dgm:spPr/>
      <dgm:t>
        <a:bodyPr/>
        <a:lstStyle/>
        <a:p>
          <a:endParaRPr lang="en-US"/>
        </a:p>
      </dgm:t>
    </dgm:pt>
    <dgm:pt modelId="{907322E0-5D8F-478E-A26C-835DA0BB52DD}">
      <dgm:prSet phldrT="[Text]" custT="1"/>
      <dgm:spPr/>
      <dgm:t>
        <a:bodyPr/>
        <a:lstStyle/>
        <a:p>
          <a:pPr algn="ctr"/>
          <a:r>
            <a:rPr lang="es-ES" sz="1800" b="1" dirty="0" smtClean="0">
              <a:latin typeface="Arial Black" panose="020B0A04020102020204" pitchFamily="34" charset="0"/>
            </a:rPr>
            <a:t>COLPORTOR EVANGÉLICO OCASIONAL. </a:t>
          </a:r>
          <a:r>
            <a:rPr lang="es-ES" sz="1800" dirty="0" smtClean="0">
              <a:latin typeface="Arial Black" panose="020B0A04020102020204" pitchFamily="34" charset="0"/>
            </a:rPr>
            <a:t> </a:t>
          </a:r>
          <a:endParaRPr lang="en-US" sz="1800" dirty="0">
            <a:latin typeface="Arial Black" panose="020B0A04020102020204" pitchFamily="34" charset="0"/>
          </a:endParaRPr>
        </a:p>
      </dgm:t>
    </dgm:pt>
    <dgm:pt modelId="{8637C457-F5D2-4F11-A50E-A9CE03E020AB}" type="parTrans" cxnId="{F5642F3F-1B47-4B50-BC64-94030D00BA82}">
      <dgm:prSet/>
      <dgm:spPr/>
      <dgm:t>
        <a:bodyPr/>
        <a:lstStyle/>
        <a:p>
          <a:endParaRPr lang="en-US"/>
        </a:p>
      </dgm:t>
    </dgm:pt>
    <dgm:pt modelId="{9505C628-FFE6-478B-BC70-7812D25D5E72}" type="sibTrans" cxnId="{F5642F3F-1B47-4B50-BC64-94030D00BA82}">
      <dgm:prSet/>
      <dgm:spPr/>
      <dgm:t>
        <a:bodyPr/>
        <a:lstStyle/>
        <a:p>
          <a:endParaRPr lang="en-US"/>
        </a:p>
      </dgm:t>
    </dgm:pt>
    <dgm:pt modelId="{82070327-8EA1-4221-A1A2-8EF5BADDEE7B}">
      <dgm:prSet phldrT="[Text]"/>
      <dgm:spPr/>
      <dgm:t>
        <a:bodyPr/>
        <a:lstStyle/>
        <a:p>
          <a:r>
            <a:rPr lang="es-ES" dirty="0" smtClean="0">
              <a:latin typeface="Berlin Sans FB" panose="020E0602020502020306" pitchFamily="34" charset="0"/>
            </a:rPr>
            <a:t>Es la persona que </a:t>
          </a:r>
          <a:r>
            <a:rPr lang="es-ES" dirty="0" err="1" smtClean="0">
              <a:latin typeface="Berlin Sans FB" panose="020E0602020502020306" pitchFamily="34" charset="0"/>
            </a:rPr>
            <a:t>colporta</a:t>
          </a:r>
          <a:r>
            <a:rPr lang="es-ES" dirty="0" smtClean="0">
              <a:latin typeface="Berlin Sans FB" panose="020E0602020502020306" pitchFamily="34" charset="0"/>
            </a:rPr>
            <a:t> y lo hace sin derecho a los beneficios del reglamento.</a:t>
          </a:r>
          <a:endParaRPr lang="en-US" dirty="0">
            <a:latin typeface="Berlin Sans FB" panose="020E0602020502020306" pitchFamily="34" charset="0"/>
          </a:endParaRPr>
        </a:p>
      </dgm:t>
    </dgm:pt>
    <dgm:pt modelId="{48E5C5D4-14B8-4318-B27C-78D6CC565565}" type="parTrans" cxnId="{E1A62736-6282-49B7-97B7-D32E5C82B014}">
      <dgm:prSet/>
      <dgm:spPr/>
      <dgm:t>
        <a:bodyPr/>
        <a:lstStyle/>
        <a:p>
          <a:endParaRPr lang="en-US"/>
        </a:p>
      </dgm:t>
    </dgm:pt>
    <dgm:pt modelId="{81C8C78A-34FA-428D-A60C-156D73F955A9}" type="sibTrans" cxnId="{E1A62736-6282-49B7-97B7-D32E5C82B014}">
      <dgm:prSet/>
      <dgm:spPr/>
      <dgm:t>
        <a:bodyPr/>
        <a:lstStyle/>
        <a:p>
          <a:endParaRPr lang="en-US"/>
        </a:p>
      </dgm:t>
    </dgm:pt>
    <dgm:pt modelId="{F684EFC6-C9C0-462F-BE5D-9E5721D42188}">
      <dgm:prSet phldrT="[Text]"/>
      <dgm:spPr/>
      <dgm:t>
        <a:bodyPr/>
        <a:lstStyle/>
        <a:p>
          <a:r>
            <a:rPr lang="es-ES" dirty="0" smtClean="0">
              <a:latin typeface="Berlin Sans FB" panose="020E0602020502020306" pitchFamily="34" charset="0"/>
            </a:rPr>
            <a:t>Todo miembro de Iglesia debiera ser un colportor evangélico ocasional.</a:t>
          </a:r>
          <a:endParaRPr lang="en-US" dirty="0">
            <a:latin typeface="Berlin Sans FB" panose="020E0602020502020306" pitchFamily="34" charset="0"/>
          </a:endParaRPr>
        </a:p>
      </dgm:t>
    </dgm:pt>
    <dgm:pt modelId="{AA670D38-502A-4C24-90BB-58B41C34CD94}" type="parTrans" cxnId="{D77F95AA-E545-4E9D-9524-BB8A6A8969B1}">
      <dgm:prSet/>
      <dgm:spPr/>
      <dgm:t>
        <a:bodyPr/>
        <a:lstStyle/>
        <a:p>
          <a:endParaRPr lang="en-US"/>
        </a:p>
      </dgm:t>
    </dgm:pt>
    <dgm:pt modelId="{58892001-D658-48F5-86DA-C4D541B34483}" type="sibTrans" cxnId="{D77F95AA-E545-4E9D-9524-BB8A6A8969B1}">
      <dgm:prSet/>
      <dgm:spPr/>
      <dgm:t>
        <a:bodyPr/>
        <a:lstStyle/>
        <a:p>
          <a:endParaRPr lang="en-US"/>
        </a:p>
      </dgm:t>
    </dgm:pt>
    <dgm:pt modelId="{85A7DCC7-63A3-489F-9A11-99BACE3B6F9F}">
      <dgm:prSet phldrT="[Text]" custT="1"/>
      <dgm:spPr/>
      <dgm:t>
        <a:bodyPr/>
        <a:lstStyle/>
        <a:p>
          <a:pPr algn="ctr"/>
          <a:r>
            <a:rPr lang="es-ES" sz="1800" b="1" dirty="0" smtClean="0">
              <a:latin typeface="Arial Black" panose="020B0A04020102020204" pitchFamily="34" charset="0"/>
            </a:rPr>
            <a:t>COLPORTOR EVANGÉLICO ESTUDIANTE</a:t>
          </a:r>
          <a:endParaRPr lang="en-US" sz="1800" dirty="0">
            <a:latin typeface="Arial Black" panose="020B0A04020102020204" pitchFamily="34" charset="0"/>
          </a:endParaRPr>
        </a:p>
      </dgm:t>
    </dgm:pt>
    <dgm:pt modelId="{C89D141C-FE09-4D3E-BF93-34CAF5F8E52C}" type="parTrans" cxnId="{74E005D5-4D67-42D3-92A3-1F9B14F7DD91}">
      <dgm:prSet/>
      <dgm:spPr/>
      <dgm:t>
        <a:bodyPr/>
        <a:lstStyle/>
        <a:p>
          <a:endParaRPr lang="en-US"/>
        </a:p>
      </dgm:t>
    </dgm:pt>
    <dgm:pt modelId="{B7A4771D-93A8-480E-AD59-075BEACF1720}" type="sibTrans" cxnId="{74E005D5-4D67-42D3-92A3-1F9B14F7DD91}">
      <dgm:prSet/>
      <dgm:spPr/>
      <dgm:t>
        <a:bodyPr/>
        <a:lstStyle/>
        <a:p>
          <a:endParaRPr lang="en-US"/>
        </a:p>
      </dgm:t>
    </dgm:pt>
    <dgm:pt modelId="{45A397A0-E924-430F-89DD-F1D365A78A13}">
      <dgm:prSet phldrT="[Text]"/>
      <dgm:spPr/>
      <dgm:t>
        <a:bodyPr/>
        <a:lstStyle/>
        <a:p>
          <a:r>
            <a:rPr lang="es-ES" dirty="0" smtClean="0">
              <a:latin typeface="Berlin Sans FB" panose="020E0602020502020306" pitchFamily="34" charset="0"/>
            </a:rPr>
            <a:t>Es un estudiante de alguna institución educativa adventista</a:t>
          </a:r>
          <a:endParaRPr lang="en-US" dirty="0">
            <a:latin typeface="Berlin Sans FB" panose="020E0602020502020306" pitchFamily="34" charset="0"/>
          </a:endParaRPr>
        </a:p>
      </dgm:t>
    </dgm:pt>
    <dgm:pt modelId="{49994241-9747-41B2-B8CF-BE786A8D5AB0}" type="parTrans" cxnId="{03A2DF54-063F-421B-8A5B-12DFDF9B438B}">
      <dgm:prSet/>
      <dgm:spPr/>
      <dgm:t>
        <a:bodyPr/>
        <a:lstStyle/>
        <a:p>
          <a:endParaRPr lang="en-US"/>
        </a:p>
      </dgm:t>
    </dgm:pt>
    <dgm:pt modelId="{D9D3D674-ACF4-4895-8542-212F4A53990B}" type="sibTrans" cxnId="{03A2DF54-063F-421B-8A5B-12DFDF9B438B}">
      <dgm:prSet/>
      <dgm:spPr/>
      <dgm:t>
        <a:bodyPr/>
        <a:lstStyle/>
        <a:p>
          <a:endParaRPr lang="en-US"/>
        </a:p>
      </dgm:t>
    </dgm:pt>
    <dgm:pt modelId="{590DDD80-B774-4F73-8C12-D5E1C524F9EE}">
      <dgm:prSet phldrT="[Text]"/>
      <dgm:spPr/>
      <dgm:t>
        <a:bodyPr/>
        <a:lstStyle/>
        <a:p>
          <a:r>
            <a:rPr lang="es-ES" dirty="0" smtClean="0">
              <a:latin typeface="Berlin Sans FB" panose="020E0602020502020306" pitchFamily="34" charset="0"/>
            </a:rPr>
            <a:t>Miembro del Club de Emprendedores</a:t>
          </a:r>
          <a:endParaRPr lang="en-US" dirty="0">
            <a:latin typeface="Berlin Sans FB" panose="020E0602020502020306" pitchFamily="34" charset="0"/>
          </a:endParaRPr>
        </a:p>
      </dgm:t>
    </dgm:pt>
    <dgm:pt modelId="{5F6ABE0E-1593-45D1-8AA0-26F28E525981}" type="parTrans" cxnId="{B2E7A227-0715-405B-B12D-7339AAFDD175}">
      <dgm:prSet/>
      <dgm:spPr/>
      <dgm:t>
        <a:bodyPr/>
        <a:lstStyle/>
        <a:p>
          <a:endParaRPr lang="en-US"/>
        </a:p>
      </dgm:t>
    </dgm:pt>
    <dgm:pt modelId="{8670406B-0E92-4165-B586-F0BF6E676DF4}" type="sibTrans" cxnId="{B2E7A227-0715-405B-B12D-7339AAFDD175}">
      <dgm:prSet/>
      <dgm:spPr/>
      <dgm:t>
        <a:bodyPr/>
        <a:lstStyle/>
        <a:p>
          <a:endParaRPr lang="en-US"/>
        </a:p>
      </dgm:t>
    </dgm:pt>
    <dgm:pt modelId="{C5DBD338-FF86-45EE-BA59-2238A874CDF0}">
      <dgm:prSet phldrT="[Text]" custT="1"/>
      <dgm:spPr/>
      <dgm:t>
        <a:bodyPr/>
        <a:lstStyle/>
        <a:p>
          <a:pPr algn="ctr"/>
          <a:r>
            <a:rPr lang="es-ES" sz="1800" b="1" dirty="0" smtClean="0">
              <a:latin typeface="Arial Black" panose="020B0A04020102020204" pitchFamily="34" charset="0"/>
            </a:rPr>
            <a:t>COLPORTOR EVANGÉLICO REGULAR</a:t>
          </a:r>
          <a:endParaRPr lang="en-US" sz="1800" dirty="0">
            <a:latin typeface="Arial Black" panose="020B0A04020102020204" pitchFamily="34" charset="0"/>
          </a:endParaRPr>
        </a:p>
      </dgm:t>
    </dgm:pt>
    <dgm:pt modelId="{90C1A480-71CB-435A-AD3F-5FCA87415DC7}" type="parTrans" cxnId="{B8A35EE1-1C84-4F71-B192-02771C828FF6}">
      <dgm:prSet/>
      <dgm:spPr/>
      <dgm:t>
        <a:bodyPr/>
        <a:lstStyle/>
        <a:p>
          <a:endParaRPr lang="en-US"/>
        </a:p>
      </dgm:t>
    </dgm:pt>
    <dgm:pt modelId="{24042F34-A777-4102-AF91-47D20065D528}" type="sibTrans" cxnId="{B8A35EE1-1C84-4F71-B192-02771C828FF6}">
      <dgm:prSet/>
      <dgm:spPr/>
      <dgm:t>
        <a:bodyPr/>
        <a:lstStyle/>
        <a:p>
          <a:endParaRPr lang="en-US"/>
        </a:p>
      </dgm:t>
    </dgm:pt>
    <dgm:pt modelId="{9FEEF10D-20C2-4465-AB5A-C7A0E38D71A2}">
      <dgm:prSet phldrT="[Text]"/>
      <dgm:spPr/>
      <dgm:t>
        <a:bodyPr/>
        <a:lstStyle/>
        <a:p>
          <a:r>
            <a:rPr lang="es-ES" dirty="0" smtClean="0">
              <a:latin typeface="Berlin Sans FB" panose="020E0602020502020306" pitchFamily="34" charset="0"/>
            </a:rPr>
            <a:t>Es un miembro de la Iglesia Adventista que en forma regular dedica su tiempo en exclusividad para la distribución y ventas de las publicaciones de la Iglesia Adventista . </a:t>
          </a:r>
          <a:endParaRPr lang="en-US" dirty="0">
            <a:latin typeface="Berlin Sans FB" panose="020E0602020502020306" pitchFamily="34" charset="0"/>
          </a:endParaRPr>
        </a:p>
      </dgm:t>
    </dgm:pt>
    <dgm:pt modelId="{B240300A-397F-4F0B-8231-42CB1BE482C8}" type="parTrans" cxnId="{92FE8687-51B1-430E-8453-5ABB40B28B8E}">
      <dgm:prSet/>
      <dgm:spPr/>
      <dgm:t>
        <a:bodyPr/>
        <a:lstStyle/>
        <a:p>
          <a:endParaRPr lang="en-US"/>
        </a:p>
      </dgm:t>
    </dgm:pt>
    <dgm:pt modelId="{5DE870CF-13D4-456B-91C5-43920B74ED76}" type="sibTrans" cxnId="{92FE8687-51B1-430E-8453-5ABB40B28B8E}">
      <dgm:prSet/>
      <dgm:spPr/>
      <dgm:t>
        <a:bodyPr/>
        <a:lstStyle/>
        <a:p>
          <a:endParaRPr lang="en-US"/>
        </a:p>
      </dgm:t>
    </dgm:pt>
    <dgm:pt modelId="{E39C7648-0BEB-4897-84A1-512145CD6AF3}">
      <dgm:prSet phldrT="[Text]"/>
      <dgm:spPr/>
      <dgm:t>
        <a:bodyPr/>
        <a:lstStyle/>
        <a:p>
          <a:r>
            <a:rPr lang="es-ES" dirty="0" err="1" smtClean="0">
              <a:latin typeface="Berlin Sans FB" panose="020E0602020502020306" pitchFamily="34" charset="0"/>
            </a:rPr>
            <a:t>Recibie</a:t>
          </a:r>
          <a:r>
            <a:rPr lang="es-ES" dirty="0" smtClean="0">
              <a:latin typeface="Berlin Sans FB" panose="020E0602020502020306" pitchFamily="34" charset="0"/>
            </a:rPr>
            <a:t> una bonificación para su beca de estudios  </a:t>
          </a:r>
          <a:endParaRPr lang="en-US" dirty="0">
            <a:latin typeface="Berlin Sans FB" panose="020E0602020502020306" pitchFamily="34" charset="0"/>
          </a:endParaRPr>
        </a:p>
      </dgm:t>
    </dgm:pt>
    <dgm:pt modelId="{152E1612-35D8-4DDD-9BE1-846E58A2547C}" type="parTrans" cxnId="{859B3F3D-39BA-4DDB-881E-A1EA4CA4D6D0}">
      <dgm:prSet/>
      <dgm:spPr/>
      <dgm:t>
        <a:bodyPr/>
        <a:lstStyle/>
        <a:p>
          <a:endParaRPr lang="en-US"/>
        </a:p>
      </dgm:t>
    </dgm:pt>
    <dgm:pt modelId="{6752F7E2-9139-43A3-AB2C-8CA228A15427}" type="sibTrans" cxnId="{859B3F3D-39BA-4DDB-881E-A1EA4CA4D6D0}">
      <dgm:prSet/>
      <dgm:spPr/>
      <dgm:t>
        <a:bodyPr/>
        <a:lstStyle/>
        <a:p>
          <a:endParaRPr lang="en-US"/>
        </a:p>
      </dgm:t>
    </dgm:pt>
    <dgm:pt modelId="{07C47182-2835-4C56-B30D-E339E9CE83DF}" type="pres">
      <dgm:prSet presAssocID="{D1201727-263D-4314-85B4-41B20B5AC06A}" presName="linearFlow" presStyleCnt="0">
        <dgm:presLayoutVars>
          <dgm:dir/>
          <dgm:animLvl val="lvl"/>
          <dgm:resizeHandles/>
        </dgm:presLayoutVars>
      </dgm:prSet>
      <dgm:spPr/>
      <dgm:t>
        <a:bodyPr/>
        <a:lstStyle/>
        <a:p>
          <a:endParaRPr lang="en-US"/>
        </a:p>
      </dgm:t>
    </dgm:pt>
    <dgm:pt modelId="{2D602DD4-6FF2-423A-B958-1CCEF3C0977C}" type="pres">
      <dgm:prSet presAssocID="{907322E0-5D8F-478E-A26C-835DA0BB52DD}" presName="compositeNode" presStyleCnt="0">
        <dgm:presLayoutVars>
          <dgm:bulletEnabled val="1"/>
        </dgm:presLayoutVars>
      </dgm:prSet>
      <dgm:spPr/>
    </dgm:pt>
    <dgm:pt modelId="{BA5347AF-07FA-4F45-B094-549EE975B2D8}" type="pres">
      <dgm:prSet presAssocID="{907322E0-5D8F-478E-A26C-835DA0BB52DD}" presName="image"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t="-6000" b="-6000"/>
          </a:stretch>
        </a:blipFill>
      </dgm:spPr>
      <dgm:t>
        <a:bodyPr/>
        <a:lstStyle/>
        <a:p>
          <a:endParaRPr lang="en-US"/>
        </a:p>
      </dgm:t>
    </dgm:pt>
    <dgm:pt modelId="{94E11A22-884D-4356-94C2-AD2CEA6334BB}" type="pres">
      <dgm:prSet presAssocID="{907322E0-5D8F-478E-A26C-835DA0BB52DD}" presName="childNode" presStyleLbl="node1" presStyleIdx="0" presStyleCnt="3">
        <dgm:presLayoutVars>
          <dgm:bulletEnabled val="1"/>
        </dgm:presLayoutVars>
      </dgm:prSet>
      <dgm:spPr/>
      <dgm:t>
        <a:bodyPr/>
        <a:lstStyle/>
        <a:p>
          <a:endParaRPr lang="en-US"/>
        </a:p>
      </dgm:t>
    </dgm:pt>
    <dgm:pt modelId="{439A4FB0-F1B5-4D64-86A8-1F4B83CCA78B}" type="pres">
      <dgm:prSet presAssocID="{907322E0-5D8F-478E-A26C-835DA0BB52DD}" presName="parentNode" presStyleLbl="revTx" presStyleIdx="0" presStyleCnt="3" custScaleX="214428">
        <dgm:presLayoutVars>
          <dgm:chMax val="0"/>
          <dgm:bulletEnabled val="1"/>
        </dgm:presLayoutVars>
      </dgm:prSet>
      <dgm:spPr/>
      <dgm:t>
        <a:bodyPr/>
        <a:lstStyle/>
        <a:p>
          <a:endParaRPr lang="en-US"/>
        </a:p>
      </dgm:t>
    </dgm:pt>
    <dgm:pt modelId="{8F2DE729-EF52-4867-8775-2FDC27E9D709}" type="pres">
      <dgm:prSet presAssocID="{9505C628-FFE6-478B-BC70-7812D25D5E72}" presName="sibTrans" presStyleCnt="0"/>
      <dgm:spPr/>
    </dgm:pt>
    <dgm:pt modelId="{CBB8E96C-BF5F-4BF2-AA6A-C4BFCA4F0B82}" type="pres">
      <dgm:prSet presAssocID="{85A7DCC7-63A3-489F-9A11-99BACE3B6F9F}" presName="compositeNode" presStyleCnt="0">
        <dgm:presLayoutVars>
          <dgm:bulletEnabled val="1"/>
        </dgm:presLayoutVars>
      </dgm:prSet>
      <dgm:spPr/>
    </dgm:pt>
    <dgm:pt modelId="{4DBA6BBC-9F3A-4E43-A900-EA037502BF6C}" type="pres">
      <dgm:prSet presAssocID="{85A7DCC7-63A3-489F-9A11-99BACE3B6F9F}" presName="image" presStyleLbl="fgImgPlace1" presStyleIdx="1"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t="-6000" b="-6000"/>
          </a:stretch>
        </a:blipFill>
      </dgm:spPr>
      <dgm:t>
        <a:bodyPr/>
        <a:lstStyle/>
        <a:p>
          <a:endParaRPr lang="en-US"/>
        </a:p>
      </dgm:t>
    </dgm:pt>
    <dgm:pt modelId="{7D0A2F88-E60E-4BEF-810A-E40E45E2347D}" type="pres">
      <dgm:prSet presAssocID="{85A7DCC7-63A3-489F-9A11-99BACE3B6F9F}" presName="childNode" presStyleLbl="node1" presStyleIdx="1" presStyleCnt="3">
        <dgm:presLayoutVars>
          <dgm:bulletEnabled val="1"/>
        </dgm:presLayoutVars>
      </dgm:prSet>
      <dgm:spPr/>
      <dgm:t>
        <a:bodyPr/>
        <a:lstStyle/>
        <a:p>
          <a:endParaRPr lang="en-US"/>
        </a:p>
      </dgm:t>
    </dgm:pt>
    <dgm:pt modelId="{E2B039E1-3F79-4BB4-9FB2-66F2F77112E0}" type="pres">
      <dgm:prSet presAssocID="{85A7DCC7-63A3-489F-9A11-99BACE3B6F9F}" presName="parentNode" presStyleLbl="revTx" presStyleIdx="1" presStyleCnt="3" custScaleX="214428">
        <dgm:presLayoutVars>
          <dgm:chMax val="0"/>
          <dgm:bulletEnabled val="1"/>
        </dgm:presLayoutVars>
      </dgm:prSet>
      <dgm:spPr/>
      <dgm:t>
        <a:bodyPr/>
        <a:lstStyle/>
        <a:p>
          <a:endParaRPr lang="en-US"/>
        </a:p>
      </dgm:t>
    </dgm:pt>
    <dgm:pt modelId="{EC65333E-53E1-439D-917D-6C203E4042F5}" type="pres">
      <dgm:prSet presAssocID="{B7A4771D-93A8-480E-AD59-075BEACF1720}" presName="sibTrans" presStyleCnt="0"/>
      <dgm:spPr/>
    </dgm:pt>
    <dgm:pt modelId="{AAD4602D-6654-47B9-B03C-FF0B7153F16D}" type="pres">
      <dgm:prSet presAssocID="{C5DBD338-FF86-45EE-BA59-2238A874CDF0}" presName="compositeNode" presStyleCnt="0">
        <dgm:presLayoutVars>
          <dgm:bulletEnabled val="1"/>
        </dgm:presLayoutVars>
      </dgm:prSet>
      <dgm:spPr/>
    </dgm:pt>
    <dgm:pt modelId="{9D7F7D76-2365-49C2-8937-35FB8E61D563}" type="pres">
      <dgm:prSet presAssocID="{C5DBD338-FF86-45EE-BA59-2238A874CDF0}" presName="image" presStyleLbl="fgImgPlace1" presStyleIdx="2"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t="-6000" b="-6000"/>
          </a:stretch>
        </a:blipFill>
      </dgm:spPr>
      <dgm:t>
        <a:bodyPr/>
        <a:lstStyle/>
        <a:p>
          <a:endParaRPr lang="en-US"/>
        </a:p>
      </dgm:t>
    </dgm:pt>
    <dgm:pt modelId="{9106A34A-685D-46E5-AF0A-BFF27AB1059E}" type="pres">
      <dgm:prSet presAssocID="{C5DBD338-FF86-45EE-BA59-2238A874CDF0}" presName="childNode" presStyleLbl="node1" presStyleIdx="2" presStyleCnt="3">
        <dgm:presLayoutVars>
          <dgm:bulletEnabled val="1"/>
        </dgm:presLayoutVars>
      </dgm:prSet>
      <dgm:spPr/>
      <dgm:t>
        <a:bodyPr/>
        <a:lstStyle/>
        <a:p>
          <a:endParaRPr lang="en-US"/>
        </a:p>
      </dgm:t>
    </dgm:pt>
    <dgm:pt modelId="{522DA3C0-C231-45B4-9695-BACCC1056762}" type="pres">
      <dgm:prSet presAssocID="{C5DBD338-FF86-45EE-BA59-2238A874CDF0}" presName="parentNode" presStyleLbl="revTx" presStyleIdx="2" presStyleCnt="3" custScaleX="214428">
        <dgm:presLayoutVars>
          <dgm:chMax val="0"/>
          <dgm:bulletEnabled val="1"/>
        </dgm:presLayoutVars>
      </dgm:prSet>
      <dgm:spPr/>
      <dgm:t>
        <a:bodyPr/>
        <a:lstStyle/>
        <a:p>
          <a:endParaRPr lang="en-US"/>
        </a:p>
      </dgm:t>
    </dgm:pt>
  </dgm:ptLst>
  <dgm:cxnLst>
    <dgm:cxn modelId="{F5642F3F-1B47-4B50-BC64-94030D00BA82}" srcId="{D1201727-263D-4314-85B4-41B20B5AC06A}" destId="{907322E0-5D8F-478E-A26C-835DA0BB52DD}" srcOrd="0" destOrd="0" parTransId="{8637C457-F5D2-4F11-A50E-A9CE03E020AB}" sibTransId="{9505C628-FFE6-478B-BC70-7812D25D5E72}"/>
    <dgm:cxn modelId="{E1A62736-6282-49B7-97B7-D32E5C82B014}" srcId="{907322E0-5D8F-478E-A26C-835DA0BB52DD}" destId="{82070327-8EA1-4221-A1A2-8EF5BADDEE7B}" srcOrd="0" destOrd="0" parTransId="{48E5C5D4-14B8-4318-B27C-78D6CC565565}" sibTransId="{81C8C78A-34FA-428D-A60C-156D73F955A9}"/>
    <dgm:cxn modelId="{4AD94A85-9A64-4FE7-87AD-61949D314323}" type="presOf" srcId="{C5DBD338-FF86-45EE-BA59-2238A874CDF0}" destId="{522DA3C0-C231-45B4-9695-BACCC1056762}" srcOrd="0" destOrd="0" presId="urn:microsoft.com/office/officeart/2005/8/layout/hList2"/>
    <dgm:cxn modelId="{03A2DF54-063F-421B-8A5B-12DFDF9B438B}" srcId="{85A7DCC7-63A3-489F-9A11-99BACE3B6F9F}" destId="{45A397A0-E924-430F-89DD-F1D365A78A13}" srcOrd="0" destOrd="0" parTransId="{49994241-9747-41B2-B8CF-BE786A8D5AB0}" sibTransId="{D9D3D674-ACF4-4895-8542-212F4A53990B}"/>
    <dgm:cxn modelId="{46831781-65C6-4564-8550-D35245992E65}" type="presOf" srcId="{9FEEF10D-20C2-4465-AB5A-C7A0E38D71A2}" destId="{9106A34A-685D-46E5-AF0A-BFF27AB1059E}" srcOrd="0" destOrd="0" presId="urn:microsoft.com/office/officeart/2005/8/layout/hList2"/>
    <dgm:cxn modelId="{60FD63AF-5FD7-4DD5-B2CD-6EC2CA471727}" type="presOf" srcId="{E39C7648-0BEB-4897-84A1-512145CD6AF3}" destId="{7D0A2F88-E60E-4BEF-810A-E40E45E2347D}" srcOrd="0" destOrd="2" presId="urn:microsoft.com/office/officeart/2005/8/layout/hList2"/>
    <dgm:cxn modelId="{859B3F3D-39BA-4DDB-881E-A1EA4CA4D6D0}" srcId="{85A7DCC7-63A3-489F-9A11-99BACE3B6F9F}" destId="{E39C7648-0BEB-4897-84A1-512145CD6AF3}" srcOrd="2" destOrd="0" parTransId="{152E1612-35D8-4DDD-9BE1-846E58A2547C}" sibTransId="{6752F7E2-9139-43A3-AB2C-8CA228A15427}"/>
    <dgm:cxn modelId="{0FD292B7-06BB-4454-A229-3E791EE81F5B}" type="presOf" srcId="{85A7DCC7-63A3-489F-9A11-99BACE3B6F9F}" destId="{E2B039E1-3F79-4BB4-9FB2-66F2F77112E0}" srcOrd="0" destOrd="0" presId="urn:microsoft.com/office/officeart/2005/8/layout/hList2"/>
    <dgm:cxn modelId="{3CA8DA7D-EF7A-48CA-9982-B40C9B965896}" type="presOf" srcId="{590DDD80-B774-4F73-8C12-D5E1C524F9EE}" destId="{7D0A2F88-E60E-4BEF-810A-E40E45E2347D}" srcOrd="0" destOrd="1" presId="urn:microsoft.com/office/officeart/2005/8/layout/hList2"/>
    <dgm:cxn modelId="{92FE8687-51B1-430E-8453-5ABB40B28B8E}" srcId="{C5DBD338-FF86-45EE-BA59-2238A874CDF0}" destId="{9FEEF10D-20C2-4465-AB5A-C7A0E38D71A2}" srcOrd="0" destOrd="0" parTransId="{B240300A-397F-4F0B-8231-42CB1BE482C8}" sibTransId="{5DE870CF-13D4-456B-91C5-43920B74ED76}"/>
    <dgm:cxn modelId="{DF989218-0D4C-4D74-83F2-D1046049840F}" type="presOf" srcId="{82070327-8EA1-4221-A1A2-8EF5BADDEE7B}" destId="{94E11A22-884D-4356-94C2-AD2CEA6334BB}" srcOrd="0" destOrd="0" presId="urn:microsoft.com/office/officeart/2005/8/layout/hList2"/>
    <dgm:cxn modelId="{6A81F71E-1F62-4284-A221-C20F33D6A0AD}" type="presOf" srcId="{45A397A0-E924-430F-89DD-F1D365A78A13}" destId="{7D0A2F88-E60E-4BEF-810A-E40E45E2347D}" srcOrd="0" destOrd="0" presId="urn:microsoft.com/office/officeart/2005/8/layout/hList2"/>
    <dgm:cxn modelId="{C103E11B-5653-4EE1-BCA9-5A95AF9349C1}" type="presOf" srcId="{D1201727-263D-4314-85B4-41B20B5AC06A}" destId="{07C47182-2835-4C56-B30D-E339E9CE83DF}" srcOrd="0" destOrd="0" presId="urn:microsoft.com/office/officeart/2005/8/layout/hList2"/>
    <dgm:cxn modelId="{5BB12170-D562-4DFC-882D-D3F55D7A07B7}" type="presOf" srcId="{F684EFC6-C9C0-462F-BE5D-9E5721D42188}" destId="{94E11A22-884D-4356-94C2-AD2CEA6334BB}" srcOrd="0" destOrd="1" presId="urn:microsoft.com/office/officeart/2005/8/layout/hList2"/>
    <dgm:cxn modelId="{D67DE036-CBE3-450B-A125-63B4567C47CC}" type="presOf" srcId="{907322E0-5D8F-478E-A26C-835DA0BB52DD}" destId="{439A4FB0-F1B5-4D64-86A8-1F4B83CCA78B}" srcOrd="0" destOrd="0" presId="urn:microsoft.com/office/officeart/2005/8/layout/hList2"/>
    <dgm:cxn modelId="{B2E7A227-0715-405B-B12D-7339AAFDD175}" srcId="{85A7DCC7-63A3-489F-9A11-99BACE3B6F9F}" destId="{590DDD80-B774-4F73-8C12-D5E1C524F9EE}" srcOrd="1" destOrd="0" parTransId="{5F6ABE0E-1593-45D1-8AA0-26F28E525981}" sibTransId="{8670406B-0E92-4165-B586-F0BF6E676DF4}"/>
    <dgm:cxn modelId="{B8A35EE1-1C84-4F71-B192-02771C828FF6}" srcId="{D1201727-263D-4314-85B4-41B20B5AC06A}" destId="{C5DBD338-FF86-45EE-BA59-2238A874CDF0}" srcOrd="2" destOrd="0" parTransId="{90C1A480-71CB-435A-AD3F-5FCA87415DC7}" sibTransId="{24042F34-A777-4102-AF91-47D20065D528}"/>
    <dgm:cxn modelId="{D77F95AA-E545-4E9D-9524-BB8A6A8969B1}" srcId="{907322E0-5D8F-478E-A26C-835DA0BB52DD}" destId="{F684EFC6-C9C0-462F-BE5D-9E5721D42188}" srcOrd="1" destOrd="0" parTransId="{AA670D38-502A-4C24-90BB-58B41C34CD94}" sibTransId="{58892001-D658-48F5-86DA-C4D541B34483}"/>
    <dgm:cxn modelId="{74E005D5-4D67-42D3-92A3-1F9B14F7DD91}" srcId="{D1201727-263D-4314-85B4-41B20B5AC06A}" destId="{85A7DCC7-63A3-489F-9A11-99BACE3B6F9F}" srcOrd="1" destOrd="0" parTransId="{C89D141C-FE09-4D3E-BF93-34CAF5F8E52C}" sibTransId="{B7A4771D-93A8-480E-AD59-075BEACF1720}"/>
    <dgm:cxn modelId="{7E1C8314-9556-423D-9BE1-438D865B475D}" type="presParOf" srcId="{07C47182-2835-4C56-B30D-E339E9CE83DF}" destId="{2D602DD4-6FF2-423A-B958-1CCEF3C0977C}" srcOrd="0" destOrd="0" presId="urn:microsoft.com/office/officeart/2005/8/layout/hList2"/>
    <dgm:cxn modelId="{D1216B23-25F5-400A-A609-97C9F0AEBE9E}" type="presParOf" srcId="{2D602DD4-6FF2-423A-B958-1CCEF3C0977C}" destId="{BA5347AF-07FA-4F45-B094-549EE975B2D8}" srcOrd="0" destOrd="0" presId="urn:microsoft.com/office/officeart/2005/8/layout/hList2"/>
    <dgm:cxn modelId="{3C34832B-26EC-4B13-B2D3-2030BDC6C7DD}" type="presParOf" srcId="{2D602DD4-6FF2-423A-B958-1CCEF3C0977C}" destId="{94E11A22-884D-4356-94C2-AD2CEA6334BB}" srcOrd="1" destOrd="0" presId="urn:microsoft.com/office/officeart/2005/8/layout/hList2"/>
    <dgm:cxn modelId="{59CA2DBE-9A99-4DE4-8632-62F5801E2CA9}" type="presParOf" srcId="{2D602DD4-6FF2-423A-B958-1CCEF3C0977C}" destId="{439A4FB0-F1B5-4D64-86A8-1F4B83CCA78B}" srcOrd="2" destOrd="0" presId="urn:microsoft.com/office/officeart/2005/8/layout/hList2"/>
    <dgm:cxn modelId="{D714AF0F-FD00-499C-ACA4-E56290D6CCAC}" type="presParOf" srcId="{07C47182-2835-4C56-B30D-E339E9CE83DF}" destId="{8F2DE729-EF52-4867-8775-2FDC27E9D709}" srcOrd="1" destOrd="0" presId="urn:microsoft.com/office/officeart/2005/8/layout/hList2"/>
    <dgm:cxn modelId="{9F8CE84F-8388-4EE3-A148-3DBE3006CD2D}" type="presParOf" srcId="{07C47182-2835-4C56-B30D-E339E9CE83DF}" destId="{CBB8E96C-BF5F-4BF2-AA6A-C4BFCA4F0B82}" srcOrd="2" destOrd="0" presId="urn:microsoft.com/office/officeart/2005/8/layout/hList2"/>
    <dgm:cxn modelId="{2FA29FA3-D70D-4DF2-82E1-EEC151DA7DDF}" type="presParOf" srcId="{CBB8E96C-BF5F-4BF2-AA6A-C4BFCA4F0B82}" destId="{4DBA6BBC-9F3A-4E43-A900-EA037502BF6C}" srcOrd="0" destOrd="0" presId="urn:microsoft.com/office/officeart/2005/8/layout/hList2"/>
    <dgm:cxn modelId="{C752EA56-0FF1-4C82-A5A3-D69E14DB3A7D}" type="presParOf" srcId="{CBB8E96C-BF5F-4BF2-AA6A-C4BFCA4F0B82}" destId="{7D0A2F88-E60E-4BEF-810A-E40E45E2347D}" srcOrd="1" destOrd="0" presId="urn:microsoft.com/office/officeart/2005/8/layout/hList2"/>
    <dgm:cxn modelId="{6FD1DBD3-47E1-4EC4-A261-9C3BE1D1FA4C}" type="presParOf" srcId="{CBB8E96C-BF5F-4BF2-AA6A-C4BFCA4F0B82}" destId="{E2B039E1-3F79-4BB4-9FB2-66F2F77112E0}" srcOrd="2" destOrd="0" presId="urn:microsoft.com/office/officeart/2005/8/layout/hList2"/>
    <dgm:cxn modelId="{3C8C279A-4751-4FCF-BBDE-0616CD506D96}" type="presParOf" srcId="{07C47182-2835-4C56-B30D-E339E9CE83DF}" destId="{EC65333E-53E1-439D-917D-6C203E4042F5}" srcOrd="3" destOrd="0" presId="urn:microsoft.com/office/officeart/2005/8/layout/hList2"/>
    <dgm:cxn modelId="{6DC23E22-2F55-4E68-A55A-A587F88A5A9D}" type="presParOf" srcId="{07C47182-2835-4C56-B30D-E339E9CE83DF}" destId="{AAD4602D-6654-47B9-B03C-FF0B7153F16D}" srcOrd="4" destOrd="0" presId="urn:microsoft.com/office/officeart/2005/8/layout/hList2"/>
    <dgm:cxn modelId="{35699390-5AA7-4D0E-BF81-C491E55386B7}" type="presParOf" srcId="{AAD4602D-6654-47B9-B03C-FF0B7153F16D}" destId="{9D7F7D76-2365-49C2-8937-35FB8E61D563}" srcOrd="0" destOrd="0" presId="urn:microsoft.com/office/officeart/2005/8/layout/hList2"/>
    <dgm:cxn modelId="{D19B01F8-E063-48BB-B96C-4F17B21483E6}" type="presParOf" srcId="{AAD4602D-6654-47B9-B03C-FF0B7153F16D}" destId="{9106A34A-685D-46E5-AF0A-BFF27AB1059E}" srcOrd="1" destOrd="0" presId="urn:microsoft.com/office/officeart/2005/8/layout/hList2"/>
    <dgm:cxn modelId="{0CB4E10D-4069-4617-BC2A-04AF62152632}" type="presParOf" srcId="{AAD4602D-6654-47B9-B03C-FF0B7153F16D}" destId="{522DA3C0-C231-45B4-9695-BACCC1056762}"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7C62B58-4E88-47EC-B6C2-B0F29B2EADD9}" type="doc">
      <dgm:prSet loTypeId="urn:microsoft.com/office/officeart/2005/8/layout/list1" loCatId="list" qsTypeId="urn:microsoft.com/office/officeart/2005/8/quickstyle/3d2" qsCatId="3D" csTypeId="urn:microsoft.com/office/officeart/2005/8/colors/colorful5" csCatId="colorful" phldr="1"/>
      <dgm:spPr/>
    </dgm:pt>
    <dgm:pt modelId="{914C8C8E-24B9-44AE-876E-72A9762E138B}">
      <dgm:prSet phldrT="[Text]" custT="1"/>
      <dgm:spPr/>
      <dgm:t>
        <a:bodyPr/>
        <a:lstStyle/>
        <a:p>
          <a:r>
            <a:rPr lang="es-CO" sz="2000" dirty="0" smtClean="0">
              <a:effectLst>
                <a:outerShdw blurRad="50800" dist="50800" dir="5400000" algn="ctr" rotWithShape="0">
                  <a:schemeClr val="tx1"/>
                </a:outerShdw>
              </a:effectLst>
              <a:latin typeface="Berlin Sans FB Demi" panose="020E0802020502020306" pitchFamily="34" charset="0"/>
            </a:rPr>
            <a:t>1. </a:t>
          </a:r>
          <a:r>
            <a:rPr lang="es-ES" sz="2000" dirty="0" smtClean="0">
              <a:effectLst>
                <a:outerShdw blurRad="50800" dist="50800" dir="5400000" algn="ctr" rotWithShape="0">
                  <a:schemeClr val="tx1"/>
                </a:outerShdw>
              </a:effectLst>
              <a:latin typeface="Berlin Sans FB Demi" panose="020E0802020502020306" pitchFamily="34" charset="0"/>
            </a:rPr>
            <a:t>COLPORTOR EVANGÉLICO </a:t>
          </a:r>
          <a:r>
            <a:rPr lang="es-ES" sz="2000" smtClean="0">
              <a:effectLst>
                <a:outerShdw blurRad="50800" dist="50800" dir="5400000" algn="ctr" rotWithShape="0">
                  <a:schemeClr val="tx1"/>
                </a:outerShdw>
              </a:effectLst>
              <a:latin typeface="Berlin Sans FB Demi" panose="020E0802020502020306" pitchFamily="34" charset="0"/>
            </a:rPr>
            <a:t>ASPIRANTE O </a:t>
          </a:r>
          <a:r>
            <a:rPr lang="es-ES" sz="2000" dirty="0" smtClean="0">
              <a:effectLst>
                <a:outerShdw blurRad="50800" dist="50800" dir="5400000" algn="ctr" rotWithShape="0">
                  <a:schemeClr val="tx1"/>
                </a:outerShdw>
              </a:effectLst>
              <a:latin typeface="Berlin Sans FB Demi" panose="020E0802020502020306" pitchFamily="34" charset="0"/>
            </a:rPr>
            <a:t>PRINCIPIANTE.</a:t>
          </a:r>
          <a:endParaRPr lang="en-US" sz="2000" dirty="0">
            <a:effectLst>
              <a:outerShdw blurRad="50800" dist="50800" dir="5400000" algn="ctr" rotWithShape="0">
                <a:schemeClr val="tx1"/>
              </a:outerShdw>
            </a:effectLst>
            <a:latin typeface="Berlin Sans FB Demi" panose="020E0802020502020306" pitchFamily="34" charset="0"/>
          </a:endParaRPr>
        </a:p>
      </dgm:t>
    </dgm:pt>
    <dgm:pt modelId="{892B290E-A905-43D9-89F4-3924C8D1130B}" type="parTrans" cxnId="{645C21F3-AFEA-43C1-A850-D5A8EFE95278}">
      <dgm:prSet/>
      <dgm:spPr/>
      <dgm:t>
        <a:bodyPr/>
        <a:lstStyle/>
        <a:p>
          <a:endParaRPr lang="en-US"/>
        </a:p>
      </dgm:t>
    </dgm:pt>
    <dgm:pt modelId="{41E30BE5-83B6-47A5-A637-84E2301AE211}" type="sibTrans" cxnId="{645C21F3-AFEA-43C1-A850-D5A8EFE95278}">
      <dgm:prSet/>
      <dgm:spPr/>
      <dgm:t>
        <a:bodyPr/>
        <a:lstStyle/>
        <a:p>
          <a:endParaRPr lang="en-US"/>
        </a:p>
      </dgm:t>
    </dgm:pt>
    <dgm:pt modelId="{B4B37946-6B0D-4685-86AB-CB6682511D8F}">
      <dgm:prSet phldrT="[Text]" custT="1"/>
      <dgm:spPr/>
      <dgm:t>
        <a:bodyPr/>
        <a:lstStyle/>
        <a:p>
          <a:r>
            <a:rPr lang="es-CO" sz="2000" dirty="0" smtClean="0">
              <a:effectLst>
                <a:outerShdw blurRad="50800" dist="50800" dir="5400000" algn="ctr" rotWithShape="0">
                  <a:schemeClr val="tx1"/>
                </a:outerShdw>
              </a:effectLst>
              <a:latin typeface="Berlin Sans FB Demi" panose="020E0802020502020306" pitchFamily="34" charset="0"/>
            </a:rPr>
            <a:t>2. </a:t>
          </a:r>
          <a:r>
            <a:rPr lang="es-ES" sz="2000" dirty="0" smtClean="0">
              <a:effectLst>
                <a:outerShdw blurRad="50800" dist="50800" dir="5400000" algn="ctr" rotWithShape="0">
                  <a:schemeClr val="tx1"/>
                </a:outerShdw>
              </a:effectLst>
              <a:latin typeface="Berlin Sans FB Demi" panose="020E0802020502020306" pitchFamily="34" charset="0"/>
            </a:rPr>
            <a:t>COLPORTOR EVANGÉLICO LICENCIADO. </a:t>
          </a:r>
          <a:endParaRPr lang="en-US" sz="2000" dirty="0">
            <a:effectLst>
              <a:outerShdw blurRad="50800" dist="50800" dir="5400000" algn="ctr" rotWithShape="0">
                <a:schemeClr val="tx1"/>
              </a:outerShdw>
            </a:effectLst>
            <a:latin typeface="Berlin Sans FB Demi" panose="020E0802020502020306" pitchFamily="34" charset="0"/>
          </a:endParaRPr>
        </a:p>
      </dgm:t>
    </dgm:pt>
    <dgm:pt modelId="{98E8FF5D-85B1-488F-967E-911AC3E355A4}" type="parTrans" cxnId="{F0A902FF-FC0E-4FF3-96E4-D31562994ADE}">
      <dgm:prSet/>
      <dgm:spPr/>
      <dgm:t>
        <a:bodyPr/>
        <a:lstStyle/>
        <a:p>
          <a:endParaRPr lang="en-US"/>
        </a:p>
      </dgm:t>
    </dgm:pt>
    <dgm:pt modelId="{8D52AB01-7BA2-4F61-B292-EA85E35499F9}" type="sibTrans" cxnId="{F0A902FF-FC0E-4FF3-96E4-D31562994ADE}">
      <dgm:prSet/>
      <dgm:spPr/>
      <dgm:t>
        <a:bodyPr/>
        <a:lstStyle/>
        <a:p>
          <a:endParaRPr lang="en-US"/>
        </a:p>
      </dgm:t>
    </dgm:pt>
    <dgm:pt modelId="{3E57FFA3-060A-4F3A-BAD2-2FC7AA91C496}">
      <dgm:prSet phldrT="[Text]" custT="1"/>
      <dgm:spPr/>
      <dgm:t>
        <a:bodyPr/>
        <a:lstStyle/>
        <a:p>
          <a:r>
            <a:rPr lang="es-ES" sz="2000" dirty="0" smtClean="0">
              <a:effectLst>
                <a:outerShdw blurRad="50800" dist="50800" dir="5400000" algn="ctr" rotWithShape="0">
                  <a:schemeClr val="tx1"/>
                </a:outerShdw>
              </a:effectLst>
              <a:latin typeface="Berlin Sans FB Demi" panose="020E0802020502020306" pitchFamily="34" charset="0"/>
            </a:rPr>
            <a:t>3. COLPORTOR EVANGÉLICO CON CREDENCIAL.</a:t>
          </a:r>
          <a:endParaRPr lang="en-US" sz="2000" dirty="0">
            <a:effectLst>
              <a:outerShdw blurRad="50800" dist="50800" dir="5400000" algn="ctr" rotWithShape="0">
                <a:schemeClr val="tx1"/>
              </a:outerShdw>
            </a:effectLst>
            <a:latin typeface="Berlin Sans FB Demi" panose="020E0802020502020306" pitchFamily="34" charset="0"/>
          </a:endParaRPr>
        </a:p>
      </dgm:t>
    </dgm:pt>
    <dgm:pt modelId="{DD19B109-DD76-466B-AA50-863E15772F24}" type="parTrans" cxnId="{C35C34B7-813E-4A94-8ADB-97AC28726BDC}">
      <dgm:prSet/>
      <dgm:spPr/>
      <dgm:t>
        <a:bodyPr/>
        <a:lstStyle/>
        <a:p>
          <a:endParaRPr lang="en-US"/>
        </a:p>
      </dgm:t>
    </dgm:pt>
    <dgm:pt modelId="{767C43DF-3F47-420D-8C5C-9796CEC55BD1}" type="sibTrans" cxnId="{C35C34B7-813E-4A94-8ADB-97AC28726BDC}">
      <dgm:prSet/>
      <dgm:spPr/>
      <dgm:t>
        <a:bodyPr/>
        <a:lstStyle/>
        <a:p>
          <a:endParaRPr lang="en-US"/>
        </a:p>
      </dgm:t>
    </dgm:pt>
    <dgm:pt modelId="{4013E367-1B92-45BD-B28E-D96D798BFC78}" type="pres">
      <dgm:prSet presAssocID="{87C62B58-4E88-47EC-B6C2-B0F29B2EADD9}" presName="linear" presStyleCnt="0">
        <dgm:presLayoutVars>
          <dgm:dir/>
          <dgm:animLvl val="lvl"/>
          <dgm:resizeHandles val="exact"/>
        </dgm:presLayoutVars>
      </dgm:prSet>
      <dgm:spPr/>
    </dgm:pt>
    <dgm:pt modelId="{DDD91430-8C3C-4E2E-8102-92F68C4C370F}" type="pres">
      <dgm:prSet presAssocID="{914C8C8E-24B9-44AE-876E-72A9762E138B}" presName="parentLin" presStyleCnt="0"/>
      <dgm:spPr/>
    </dgm:pt>
    <dgm:pt modelId="{960BF8B1-0653-48D6-BADC-BA0F8AFCC7CF}" type="pres">
      <dgm:prSet presAssocID="{914C8C8E-24B9-44AE-876E-72A9762E138B}" presName="parentLeftMargin" presStyleLbl="node1" presStyleIdx="0" presStyleCnt="3"/>
      <dgm:spPr/>
      <dgm:t>
        <a:bodyPr/>
        <a:lstStyle/>
        <a:p>
          <a:endParaRPr lang="en-US"/>
        </a:p>
      </dgm:t>
    </dgm:pt>
    <dgm:pt modelId="{FCDAB52A-A4E1-4342-99C8-29561D43D3C5}" type="pres">
      <dgm:prSet presAssocID="{914C8C8E-24B9-44AE-876E-72A9762E138B}" presName="parentText" presStyleLbl="node1" presStyleIdx="0" presStyleCnt="3">
        <dgm:presLayoutVars>
          <dgm:chMax val="0"/>
          <dgm:bulletEnabled val="1"/>
        </dgm:presLayoutVars>
      </dgm:prSet>
      <dgm:spPr/>
      <dgm:t>
        <a:bodyPr/>
        <a:lstStyle/>
        <a:p>
          <a:endParaRPr lang="en-US"/>
        </a:p>
      </dgm:t>
    </dgm:pt>
    <dgm:pt modelId="{34F9F750-0CC9-484D-99CB-A8BD427B5C9B}" type="pres">
      <dgm:prSet presAssocID="{914C8C8E-24B9-44AE-876E-72A9762E138B}" presName="negativeSpace" presStyleCnt="0"/>
      <dgm:spPr/>
    </dgm:pt>
    <dgm:pt modelId="{F35CB93A-BAEB-49B4-BD4D-937E5FF5DF38}" type="pres">
      <dgm:prSet presAssocID="{914C8C8E-24B9-44AE-876E-72A9762E138B}" presName="childText" presStyleLbl="conFgAcc1" presStyleIdx="0" presStyleCnt="3">
        <dgm:presLayoutVars>
          <dgm:bulletEnabled val="1"/>
        </dgm:presLayoutVars>
      </dgm:prSet>
      <dgm:spPr/>
    </dgm:pt>
    <dgm:pt modelId="{DFE803F3-AC48-44E6-B7D1-D23CF228BE6B}" type="pres">
      <dgm:prSet presAssocID="{41E30BE5-83B6-47A5-A637-84E2301AE211}" presName="spaceBetweenRectangles" presStyleCnt="0"/>
      <dgm:spPr/>
    </dgm:pt>
    <dgm:pt modelId="{BEAE2798-1BC6-450A-ADA8-590F4DB91A6A}" type="pres">
      <dgm:prSet presAssocID="{B4B37946-6B0D-4685-86AB-CB6682511D8F}" presName="parentLin" presStyleCnt="0"/>
      <dgm:spPr/>
    </dgm:pt>
    <dgm:pt modelId="{A60BB91D-0878-49F2-9618-B50EA00DC2D2}" type="pres">
      <dgm:prSet presAssocID="{B4B37946-6B0D-4685-86AB-CB6682511D8F}" presName="parentLeftMargin" presStyleLbl="node1" presStyleIdx="0" presStyleCnt="3"/>
      <dgm:spPr/>
      <dgm:t>
        <a:bodyPr/>
        <a:lstStyle/>
        <a:p>
          <a:endParaRPr lang="en-US"/>
        </a:p>
      </dgm:t>
    </dgm:pt>
    <dgm:pt modelId="{0F2C30D4-00B1-4D45-8489-9A1B13D81367}" type="pres">
      <dgm:prSet presAssocID="{B4B37946-6B0D-4685-86AB-CB6682511D8F}" presName="parentText" presStyleLbl="node1" presStyleIdx="1" presStyleCnt="3">
        <dgm:presLayoutVars>
          <dgm:chMax val="0"/>
          <dgm:bulletEnabled val="1"/>
        </dgm:presLayoutVars>
      </dgm:prSet>
      <dgm:spPr/>
      <dgm:t>
        <a:bodyPr/>
        <a:lstStyle/>
        <a:p>
          <a:endParaRPr lang="en-US"/>
        </a:p>
      </dgm:t>
    </dgm:pt>
    <dgm:pt modelId="{3BF0B0EE-60D1-4412-97B9-EE5A307E218D}" type="pres">
      <dgm:prSet presAssocID="{B4B37946-6B0D-4685-86AB-CB6682511D8F}" presName="negativeSpace" presStyleCnt="0"/>
      <dgm:spPr/>
    </dgm:pt>
    <dgm:pt modelId="{12142A61-9D87-4CE6-BFF1-5FA7677E11E2}" type="pres">
      <dgm:prSet presAssocID="{B4B37946-6B0D-4685-86AB-CB6682511D8F}" presName="childText" presStyleLbl="conFgAcc1" presStyleIdx="1" presStyleCnt="3">
        <dgm:presLayoutVars>
          <dgm:bulletEnabled val="1"/>
        </dgm:presLayoutVars>
      </dgm:prSet>
      <dgm:spPr/>
    </dgm:pt>
    <dgm:pt modelId="{9737F48E-5BED-45E6-85D5-E052BD4BA909}" type="pres">
      <dgm:prSet presAssocID="{8D52AB01-7BA2-4F61-B292-EA85E35499F9}" presName="spaceBetweenRectangles" presStyleCnt="0"/>
      <dgm:spPr/>
    </dgm:pt>
    <dgm:pt modelId="{146E42A4-DC95-47DB-9C37-035DF6C9E947}" type="pres">
      <dgm:prSet presAssocID="{3E57FFA3-060A-4F3A-BAD2-2FC7AA91C496}" presName="parentLin" presStyleCnt="0"/>
      <dgm:spPr/>
    </dgm:pt>
    <dgm:pt modelId="{D7E870F7-2425-43E2-A172-C74F547665B8}" type="pres">
      <dgm:prSet presAssocID="{3E57FFA3-060A-4F3A-BAD2-2FC7AA91C496}" presName="parentLeftMargin" presStyleLbl="node1" presStyleIdx="1" presStyleCnt="3"/>
      <dgm:spPr/>
      <dgm:t>
        <a:bodyPr/>
        <a:lstStyle/>
        <a:p>
          <a:endParaRPr lang="en-US"/>
        </a:p>
      </dgm:t>
    </dgm:pt>
    <dgm:pt modelId="{2C8197A7-C70B-4A37-8C05-9E3439A05083}" type="pres">
      <dgm:prSet presAssocID="{3E57FFA3-060A-4F3A-BAD2-2FC7AA91C496}" presName="parentText" presStyleLbl="node1" presStyleIdx="2" presStyleCnt="3">
        <dgm:presLayoutVars>
          <dgm:chMax val="0"/>
          <dgm:bulletEnabled val="1"/>
        </dgm:presLayoutVars>
      </dgm:prSet>
      <dgm:spPr/>
      <dgm:t>
        <a:bodyPr/>
        <a:lstStyle/>
        <a:p>
          <a:endParaRPr lang="en-US"/>
        </a:p>
      </dgm:t>
    </dgm:pt>
    <dgm:pt modelId="{D6E8215C-522C-42E0-B4EF-3DBFA46122AF}" type="pres">
      <dgm:prSet presAssocID="{3E57FFA3-060A-4F3A-BAD2-2FC7AA91C496}" presName="negativeSpace" presStyleCnt="0"/>
      <dgm:spPr/>
    </dgm:pt>
    <dgm:pt modelId="{9D96F1E4-58FB-41E7-A9D9-72B5408ED965}" type="pres">
      <dgm:prSet presAssocID="{3E57FFA3-060A-4F3A-BAD2-2FC7AA91C496}" presName="childText" presStyleLbl="conFgAcc1" presStyleIdx="2" presStyleCnt="3">
        <dgm:presLayoutVars>
          <dgm:bulletEnabled val="1"/>
        </dgm:presLayoutVars>
      </dgm:prSet>
      <dgm:spPr/>
    </dgm:pt>
  </dgm:ptLst>
  <dgm:cxnLst>
    <dgm:cxn modelId="{645C21F3-AFEA-43C1-A850-D5A8EFE95278}" srcId="{87C62B58-4E88-47EC-B6C2-B0F29B2EADD9}" destId="{914C8C8E-24B9-44AE-876E-72A9762E138B}" srcOrd="0" destOrd="0" parTransId="{892B290E-A905-43D9-89F4-3924C8D1130B}" sibTransId="{41E30BE5-83B6-47A5-A637-84E2301AE211}"/>
    <dgm:cxn modelId="{F12B7464-0FDB-41F5-991E-C6C2B02141FE}" type="presOf" srcId="{914C8C8E-24B9-44AE-876E-72A9762E138B}" destId="{FCDAB52A-A4E1-4342-99C8-29561D43D3C5}" srcOrd="1" destOrd="0" presId="urn:microsoft.com/office/officeart/2005/8/layout/list1"/>
    <dgm:cxn modelId="{C35C34B7-813E-4A94-8ADB-97AC28726BDC}" srcId="{87C62B58-4E88-47EC-B6C2-B0F29B2EADD9}" destId="{3E57FFA3-060A-4F3A-BAD2-2FC7AA91C496}" srcOrd="2" destOrd="0" parTransId="{DD19B109-DD76-466B-AA50-863E15772F24}" sibTransId="{767C43DF-3F47-420D-8C5C-9796CEC55BD1}"/>
    <dgm:cxn modelId="{EFBB4B75-8E24-4162-8F67-035A07FE6495}" type="presOf" srcId="{B4B37946-6B0D-4685-86AB-CB6682511D8F}" destId="{A60BB91D-0878-49F2-9618-B50EA00DC2D2}" srcOrd="0" destOrd="0" presId="urn:microsoft.com/office/officeart/2005/8/layout/list1"/>
    <dgm:cxn modelId="{547D4161-2B11-479A-82ED-FD9CF56BE491}" type="presOf" srcId="{B4B37946-6B0D-4685-86AB-CB6682511D8F}" destId="{0F2C30D4-00B1-4D45-8489-9A1B13D81367}" srcOrd="1" destOrd="0" presId="urn:microsoft.com/office/officeart/2005/8/layout/list1"/>
    <dgm:cxn modelId="{6672712D-1D82-40C7-B833-064ABB52D3E4}" type="presOf" srcId="{3E57FFA3-060A-4F3A-BAD2-2FC7AA91C496}" destId="{D7E870F7-2425-43E2-A172-C74F547665B8}" srcOrd="0" destOrd="0" presId="urn:microsoft.com/office/officeart/2005/8/layout/list1"/>
    <dgm:cxn modelId="{4772B3C5-8F67-4943-AB65-C1E50E3B49C2}" type="presOf" srcId="{3E57FFA3-060A-4F3A-BAD2-2FC7AA91C496}" destId="{2C8197A7-C70B-4A37-8C05-9E3439A05083}" srcOrd="1" destOrd="0" presId="urn:microsoft.com/office/officeart/2005/8/layout/list1"/>
    <dgm:cxn modelId="{F3CA9EC9-D273-4DAA-A2FB-400336AD8BE1}" type="presOf" srcId="{914C8C8E-24B9-44AE-876E-72A9762E138B}" destId="{960BF8B1-0653-48D6-BADC-BA0F8AFCC7CF}" srcOrd="0" destOrd="0" presId="urn:microsoft.com/office/officeart/2005/8/layout/list1"/>
    <dgm:cxn modelId="{F0A902FF-FC0E-4FF3-96E4-D31562994ADE}" srcId="{87C62B58-4E88-47EC-B6C2-B0F29B2EADD9}" destId="{B4B37946-6B0D-4685-86AB-CB6682511D8F}" srcOrd="1" destOrd="0" parTransId="{98E8FF5D-85B1-488F-967E-911AC3E355A4}" sibTransId="{8D52AB01-7BA2-4F61-B292-EA85E35499F9}"/>
    <dgm:cxn modelId="{CF61C396-FD17-48FA-B61B-B8D9A09733CC}" type="presOf" srcId="{87C62B58-4E88-47EC-B6C2-B0F29B2EADD9}" destId="{4013E367-1B92-45BD-B28E-D96D798BFC78}" srcOrd="0" destOrd="0" presId="urn:microsoft.com/office/officeart/2005/8/layout/list1"/>
    <dgm:cxn modelId="{4CF8898A-BEA3-4D34-A404-3BB4FB64BF6B}" type="presParOf" srcId="{4013E367-1B92-45BD-B28E-D96D798BFC78}" destId="{DDD91430-8C3C-4E2E-8102-92F68C4C370F}" srcOrd="0" destOrd="0" presId="urn:microsoft.com/office/officeart/2005/8/layout/list1"/>
    <dgm:cxn modelId="{627A1BFA-25EA-48A5-BB85-306CAF5F436C}" type="presParOf" srcId="{DDD91430-8C3C-4E2E-8102-92F68C4C370F}" destId="{960BF8B1-0653-48D6-BADC-BA0F8AFCC7CF}" srcOrd="0" destOrd="0" presId="urn:microsoft.com/office/officeart/2005/8/layout/list1"/>
    <dgm:cxn modelId="{99435797-6037-46DD-A09B-AB89F113D6D6}" type="presParOf" srcId="{DDD91430-8C3C-4E2E-8102-92F68C4C370F}" destId="{FCDAB52A-A4E1-4342-99C8-29561D43D3C5}" srcOrd="1" destOrd="0" presId="urn:microsoft.com/office/officeart/2005/8/layout/list1"/>
    <dgm:cxn modelId="{87F75DEB-DCFF-490C-B072-3B5E0DAAE2A9}" type="presParOf" srcId="{4013E367-1B92-45BD-B28E-D96D798BFC78}" destId="{34F9F750-0CC9-484D-99CB-A8BD427B5C9B}" srcOrd="1" destOrd="0" presId="urn:microsoft.com/office/officeart/2005/8/layout/list1"/>
    <dgm:cxn modelId="{BD946A83-E019-46FD-B78A-2BF4C6820BD4}" type="presParOf" srcId="{4013E367-1B92-45BD-B28E-D96D798BFC78}" destId="{F35CB93A-BAEB-49B4-BD4D-937E5FF5DF38}" srcOrd="2" destOrd="0" presId="urn:microsoft.com/office/officeart/2005/8/layout/list1"/>
    <dgm:cxn modelId="{3BAF40FC-797C-4123-A8FE-0361C09B9239}" type="presParOf" srcId="{4013E367-1B92-45BD-B28E-D96D798BFC78}" destId="{DFE803F3-AC48-44E6-B7D1-D23CF228BE6B}" srcOrd="3" destOrd="0" presId="urn:microsoft.com/office/officeart/2005/8/layout/list1"/>
    <dgm:cxn modelId="{D71BA300-60F1-46E8-AE23-0FDE0C41E7AF}" type="presParOf" srcId="{4013E367-1B92-45BD-B28E-D96D798BFC78}" destId="{BEAE2798-1BC6-450A-ADA8-590F4DB91A6A}" srcOrd="4" destOrd="0" presId="urn:microsoft.com/office/officeart/2005/8/layout/list1"/>
    <dgm:cxn modelId="{B40AF1AE-5CCC-47E9-A5E9-6BFA26C225C8}" type="presParOf" srcId="{BEAE2798-1BC6-450A-ADA8-590F4DB91A6A}" destId="{A60BB91D-0878-49F2-9618-B50EA00DC2D2}" srcOrd="0" destOrd="0" presId="urn:microsoft.com/office/officeart/2005/8/layout/list1"/>
    <dgm:cxn modelId="{F9137AE0-750E-4519-AE3A-DCF93A359BA4}" type="presParOf" srcId="{BEAE2798-1BC6-450A-ADA8-590F4DB91A6A}" destId="{0F2C30D4-00B1-4D45-8489-9A1B13D81367}" srcOrd="1" destOrd="0" presId="urn:microsoft.com/office/officeart/2005/8/layout/list1"/>
    <dgm:cxn modelId="{7B3C73EC-8C69-4740-BFCD-D509F6198F4B}" type="presParOf" srcId="{4013E367-1B92-45BD-B28E-D96D798BFC78}" destId="{3BF0B0EE-60D1-4412-97B9-EE5A307E218D}" srcOrd="5" destOrd="0" presId="urn:microsoft.com/office/officeart/2005/8/layout/list1"/>
    <dgm:cxn modelId="{67856500-5540-4D8C-963E-ADEA445BD178}" type="presParOf" srcId="{4013E367-1B92-45BD-B28E-D96D798BFC78}" destId="{12142A61-9D87-4CE6-BFF1-5FA7677E11E2}" srcOrd="6" destOrd="0" presId="urn:microsoft.com/office/officeart/2005/8/layout/list1"/>
    <dgm:cxn modelId="{57D658AF-1EEA-407F-A6A6-6D360E109D13}" type="presParOf" srcId="{4013E367-1B92-45BD-B28E-D96D798BFC78}" destId="{9737F48E-5BED-45E6-85D5-E052BD4BA909}" srcOrd="7" destOrd="0" presId="urn:microsoft.com/office/officeart/2005/8/layout/list1"/>
    <dgm:cxn modelId="{A264DC62-6652-45CA-8969-D055D0A64C03}" type="presParOf" srcId="{4013E367-1B92-45BD-B28E-D96D798BFC78}" destId="{146E42A4-DC95-47DB-9C37-035DF6C9E947}" srcOrd="8" destOrd="0" presId="urn:microsoft.com/office/officeart/2005/8/layout/list1"/>
    <dgm:cxn modelId="{62EB2278-F904-440B-8451-7314BF1255D2}" type="presParOf" srcId="{146E42A4-DC95-47DB-9C37-035DF6C9E947}" destId="{D7E870F7-2425-43E2-A172-C74F547665B8}" srcOrd="0" destOrd="0" presId="urn:microsoft.com/office/officeart/2005/8/layout/list1"/>
    <dgm:cxn modelId="{D84B7C7A-50A8-46EC-B096-851CF1AE23F8}" type="presParOf" srcId="{146E42A4-DC95-47DB-9C37-035DF6C9E947}" destId="{2C8197A7-C70B-4A37-8C05-9E3439A05083}" srcOrd="1" destOrd="0" presId="urn:microsoft.com/office/officeart/2005/8/layout/list1"/>
    <dgm:cxn modelId="{02259305-0C5B-4CE2-93D0-4E3A03CFB3EA}" type="presParOf" srcId="{4013E367-1B92-45BD-B28E-D96D798BFC78}" destId="{D6E8215C-522C-42E0-B4EF-3DBFA46122AF}" srcOrd="9" destOrd="0" presId="urn:microsoft.com/office/officeart/2005/8/layout/list1"/>
    <dgm:cxn modelId="{F4B9208F-BC8B-4095-958E-F99601317EFB}" type="presParOf" srcId="{4013E367-1B92-45BD-B28E-D96D798BFC78}" destId="{9D96F1E4-58FB-41E7-A9D9-72B5408ED965}"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0533DB-7EB6-4BF1-8A5E-7A17B95C7622}">
      <dsp:nvSpPr>
        <dsp:cNvPr id="0" name=""/>
        <dsp:cNvSpPr/>
      </dsp:nvSpPr>
      <dsp:spPr>
        <a:xfrm>
          <a:off x="0" y="562995"/>
          <a:ext cx="8011322" cy="93240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AC3BAE59-FEF7-47C1-ACDC-5DDD314AA229}">
      <dsp:nvSpPr>
        <dsp:cNvPr id="0" name=""/>
        <dsp:cNvSpPr/>
      </dsp:nvSpPr>
      <dsp:spPr>
        <a:xfrm>
          <a:off x="400566" y="16875"/>
          <a:ext cx="5607925" cy="109224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1966" tIns="0" rIns="211966" bIns="0" numCol="1" spcCol="1270" anchor="ctr" anchorCtr="0">
          <a:noAutofit/>
        </a:bodyPr>
        <a:lstStyle/>
        <a:p>
          <a:pPr lvl="0" algn="ctr" defTabSz="1066800">
            <a:lnSpc>
              <a:spcPct val="90000"/>
            </a:lnSpc>
            <a:spcBef>
              <a:spcPct val="0"/>
            </a:spcBef>
            <a:spcAft>
              <a:spcPct val="35000"/>
            </a:spcAft>
          </a:pPr>
          <a:r>
            <a:rPr lang="es-ES" sz="2400" b="1" kern="1200" dirty="0" smtClean="0">
              <a:effectLst>
                <a:outerShdw blurRad="50800" dist="50800" dir="5400000" algn="ctr" rotWithShape="0">
                  <a:schemeClr val="tx1"/>
                </a:outerShdw>
              </a:effectLst>
              <a:latin typeface="Berlin Sans FB" panose="020E0602020502020306" pitchFamily="34" charset="0"/>
            </a:rPr>
            <a:t>SISTEMA DE LAS PUBLICACIONES DE LA DIVISIÓN INTERAMERICANA</a:t>
          </a:r>
          <a:endParaRPr lang="en-US" sz="2400" b="1" kern="1200" dirty="0">
            <a:effectLst>
              <a:outerShdw blurRad="50800" dist="50800" dir="5400000" algn="ctr" rotWithShape="0">
                <a:schemeClr val="tx1"/>
              </a:outerShdw>
            </a:effectLst>
            <a:latin typeface="Berlin Sans FB" panose="020E0602020502020306" pitchFamily="34" charset="0"/>
          </a:endParaRPr>
        </a:p>
      </dsp:txBody>
      <dsp:txXfrm>
        <a:off x="453885" y="70194"/>
        <a:ext cx="5501287" cy="985602"/>
      </dsp:txXfrm>
    </dsp:sp>
    <dsp:sp modelId="{06A7CC7E-1C4D-42BB-A088-5387ED5D7CEA}">
      <dsp:nvSpPr>
        <dsp:cNvPr id="0" name=""/>
        <dsp:cNvSpPr/>
      </dsp:nvSpPr>
      <dsp:spPr>
        <a:xfrm>
          <a:off x="0" y="2241316"/>
          <a:ext cx="8011322" cy="932400"/>
        </a:xfrm>
        <a:prstGeom prst="rect">
          <a:avLst/>
        </a:prstGeom>
        <a:solidFill>
          <a:schemeClr val="lt1">
            <a:alpha val="90000"/>
            <a:hueOff val="0"/>
            <a:satOff val="0"/>
            <a:lumOff val="0"/>
            <a:alphaOff val="0"/>
          </a:schemeClr>
        </a:solidFill>
        <a:ln w="9525" cap="flat" cmpd="sng" algn="ctr">
          <a:solidFill>
            <a:schemeClr val="accent3">
              <a:hueOff val="5625132"/>
              <a:satOff val="-8440"/>
              <a:lumOff val="-1373"/>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31040CA2-007C-469E-AC5C-F05453BD1EBF}">
      <dsp:nvSpPr>
        <dsp:cNvPr id="0" name=""/>
        <dsp:cNvSpPr/>
      </dsp:nvSpPr>
      <dsp:spPr>
        <a:xfrm>
          <a:off x="400566" y="1695196"/>
          <a:ext cx="5607925" cy="1092240"/>
        </a:xfrm>
        <a:prstGeom prst="roundRect">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1966" tIns="0" rIns="211966" bIns="0" numCol="1" spcCol="1270" anchor="ctr" anchorCtr="0">
          <a:noAutofit/>
        </a:bodyPr>
        <a:lstStyle/>
        <a:p>
          <a:pPr lvl="0" algn="ctr" defTabSz="1066800">
            <a:lnSpc>
              <a:spcPct val="90000"/>
            </a:lnSpc>
            <a:spcBef>
              <a:spcPct val="0"/>
            </a:spcBef>
            <a:spcAft>
              <a:spcPct val="35000"/>
            </a:spcAft>
          </a:pPr>
          <a:r>
            <a:rPr lang="es-ES" sz="2400" b="1" kern="1200" dirty="0" smtClean="0">
              <a:effectLst>
                <a:outerShdw blurRad="50800" dist="50800" dir="5400000" algn="ctr" rotWithShape="0">
                  <a:schemeClr val="tx1"/>
                </a:outerShdw>
              </a:effectLst>
              <a:latin typeface="Berlin Sans FB" panose="020E0602020502020306" pitchFamily="34" charset="0"/>
            </a:rPr>
            <a:t>DEPARTAMENTO DEL MINISTERIO DE PUBLICACIONES</a:t>
          </a:r>
          <a:endParaRPr lang="en-US" sz="2400" b="1" kern="1200" dirty="0">
            <a:effectLst>
              <a:outerShdw blurRad="50800" dist="50800" dir="5400000" algn="ctr" rotWithShape="0">
                <a:schemeClr val="tx1"/>
              </a:outerShdw>
            </a:effectLst>
            <a:latin typeface="Berlin Sans FB" panose="020E0602020502020306" pitchFamily="34" charset="0"/>
          </a:endParaRPr>
        </a:p>
      </dsp:txBody>
      <dsp:txXfrm>
        <a:off x="453885" y="1748515"/>
        <a:ext cx="5501287" cy="985602"/>
      </dsp:txXfrm>
    </dsp:sp>
    <dsp:sp modelId="{A8B12D40-E918-450C-AC52-27531C03049B}">
      <dsp:nvSpPr>
        <dsp:cNvPr id="0" name=""/>
        <dsp:cNvSpPr/>
      </dsp:nvSpPr>
      <dsp:spPr>
        <a:xfrm>
          <a:off x="0" y="3919636"/>
          <a:ext cx="8011322" cy="932400"/>
        </a:xfrm>
        <a:prstGeom prst="rect">
          <a:avLst/>
        </a:prstGeom>
        <a:solidFill>
          <a:schemeClr val="lt1">
            <a:alpha val="90000"/>
            <a:hueOff val="0"/>
            <a:satOff val="0"/>
            <a:lumOff val="0"/>
            <a:alphaOff val="0"/>
          </a:schemeClr>
        </a:solidFill>
        <a:ln w="9525" cap="flat" cmpd="sng" algn="ctr">
          <a:solidFill>
            <a:schemeClr val="accent3">
              <a:hueOff val="11250264"/>
              <a:satOff val="-16880"/>
              <a:lumOff val="-2745"/>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1D71387E-B30E-42D3-B978-971C5434C120}">
      <dsp:nvSpPr>
        <dsp:cNvPr id="0" name=""/>
        <dsp:cNvSpPr/>
      </dsp:nvSpPr>
      <dsp:spPr>
        <a:xfrm>
          <a:off x="400566" y="3373516"/>
          <a:ext cx="5607925" cy="1092240"/>
        </a:xfrm>
        <a:prstGeom prst="roundRect">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1966" tIns="0" rIns="211966" bIns="0" numCol="1" spcCol="1270" anchor="ctr" anchorCtr="0">
          <a:noAutofit/>
        </a:bodyPr>
        <a:lstStyle/>
        <a:p>
          <a:pPr lvl="0" algn="ctr" defTabSz="1066800">
            <a:lnSpc>
              <a:spcPct val="90000"/>
            </a:lnSpc>
            <a:spcBef>
              <a:spcPct val="0"/>
            </a:spcBef>
            <a:spcAft>
              <a:spcPct val="35000"/>
            </a:spcAft>
          </a:pPr>
          <a:r>
            <a:rPr lang="es-ES" sz="2400" b="1" kern="1200" dirty="0" smtClean="0">
              <a:effectLst>
                <a:outerShdw blurRad="50800" dist="50800" dir="5400000" algn="ctr" rotWithShape="0">
                  <a:schemeClr val="tx1"/>
                </a:outerShdw>
              </a:effectLst>
              <a:latin typeface="Berlin Sans FB" panose="020E0602020502020306" pitchFamily="34" charset="0"/>
            </a:rPr>
            <a:t>LOS COLPORTORES EVANGÉLICOS</a:t>
          </a:r>
          <a:endParaRPr lang="en-US" sz="2400" b="1" kern="1200" dirty="0">
            <a:effectLst>
              <a:outerShdw blurRad="50800" dist="50800" dir="5400000" algn="ctr" rotWithShape="0">
                <a:schemeClr val="tx1"/>
              </a:outerShdw>
            </a:effectLst>
            <a:latin typeface="Berlin Sans FB" panose="020E0602020502020306" pitchFamily="34" charset="0"/>
          </a:endParaRPr>
        </a:p>
      </dsp:txBody>
      <dsp:txXfrm>
        <a:off x="453885" y="3426835"/>
        <a:ext cx="5501287" cy="9856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E1650D-F25C-4089-B28B-49D464120D83}">
      <dsp:nvSpPr>
        <dsp:cNvPr id="0" name=""/>
        <dsp:cNvSpPr/>
      </dsp:nvSpPr>
      <dsp:spPr>
        <a:xfrm>
          <a:off x="1999805" y="2968761"/>
          <a:ext cx="648357" cy="2470876"/>
        </a:xfrm>
        <a:custGeom>
          <a:avLst/>
          <a:gdLst/>
          <a:ahLst/>
          <a:cxnLst/>
          <a:rect l="0" t="0" r="0" b="0"/>
          <a:pathLst>
            <a:path>
              <a:moveTo>
                <a:pt x="0" y="0"/>
              </a:moveTo>
              <a:lnTo>
                <a:pt x="324178" y="0"/>
              </a:lnTo>
              <a:lnTo>
                <a:pt x="324178" y="2470876"/>
              </a:lnTo>
              <a:lnTo>
                <a:pt x="648357" y="247087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US" sz="900" kern="1200" dirty="0"/>
        </a:p>
      </dsp:txBody>
      <dsp:txXfrm>
        <a:off x="2260120" y="4140336"/>
        <a:ext cx="127726" cy="127726"/>
      </dsp:txXfrm>
    </dsp:sp>
    <dsp:sp modelId="{F8AB9E0D-F2BF-4DF4-8943-9A3556853F66}">
      <dsp:nvSpPr>
        <dsp:cNvPr id="0" name=""/>
        <dsp:cNvSpPr/>
      </dsp:nvSpPr>
      <dsp:spPr>
        <a:xfrm>
          <a:off x="1999805" y="2968761"/>
          <a:ext cx="648357" cy="1307449"/>
        </a:xfrm>
        <a:custGeom>
          <a:avLst/>
          <a:gdLst/>
          <a:ahLst/>
          <a:cxnLst/>
          <a:rect l="0" t="0" r="0" b="0"/>
          <a:pathLst>
            <a:path>
              <a:moveTo>
                <a:pt x="0" y="0"/>
              </a:moveTo>
              <a:lnTo>
                <a:pt x="324178" y="0"/>
              </a:lnTo>
              <a:lnTo>
                <a:pt x="324178" y="1307449"/>
              </a:lnTo>
              <a:lnTo>
                <a:pt x="648357" y="1307449"/>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2287499" y="3586001"/>
        <a:ext cx="72969" cy="72969"/>
      </dsp:txXfrm>
    </dsp:sp>
    <dsp:sp modelId="{E0AEC1C0-6E8F-490D-9ECD-453885258A28}">
      <dsp:nvSpPr>
        <dsp:cNvPr id="0" name=""/>
        <dsp:cNvSpPr/>
      </dsp:nvSpPr>
      <dsp:spPr>
        <a:xfrm>
          <a:off x="1999805" y="2968761"/>
          <a:ext cx="648357" cy="140306"/>
        </a:xfrm>
        <a:custGeom>
          <a:avLst/>
          <a:gdLst/>
          <a:ahLst/>
          <a:cxnLst/>
          <a:rect l="0" t="0" r="0" b="0"/>
          <a:pathLst>
            <a:path>
              <a:moveTo>
                <a:pt x="0" y="0"/>
              </a:moveTo>
              <a:lnTo>
                <a:pt x="324178" y="0"/>
              </a:lnTo>
              <a:lnTo>
                <a:pt x="324178" y="140306"/>
              </a:lnTo>
              <a:lnTo>
                <a:pt x="648357" y="14030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2307399" y="3022330"/>
        <a:ext cx="33168" cy="33168"/>
      </dsp:txXfrm>
    </dsp:sp>
    <dsp:sp modelId="{6F2545D3-A9DF-4EFB-8FCA-F3FF4BEEE66C}">
      <dsp:nvSpPr>
        <dsp:cNvPr id="0" name=""/>
        <dsp:cNvSpPr/>
      </dsp:nvSpPr>
      <dsp:spPr>
        <a:xfrm>
          <a:off x="1999805" y="1873629"/>
          <a:ext cx="648357" cy="1095131"/>
        </a:xfrm>
        <a:custGeom>
          <a:avLst/>
          <a:gdLst/>
          <a:ahLst/>
          <a:cxnLst/>
          <a:rect l="0" t="0" r="0" b="0"/>
          <a:pathLst>
            <a:path>
              <a:moveTo>
                <a:pt x="0" y="1095131"/>
              </a:moveTo>
              <a:lnTo>
                <a:pt x="324178" y="1095131"/>
              </a:lnTo>
              <a:lnTo>
                <a:pt x="324178" y="0"/>
              </a:lnTo>
              <a:lnTo>
                <a:pt x="648357" y="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2292167" y="2389378"/>
        <a:ext cx="63633" cy="63633"/>
      </dsp:txXfrm>
    </dsp:sp>
    <dsp:sp modelId="{9FD31866-7282-4763-8484-421D154A2769}">
      <dsp:nvSpPr>
        <dsp:cNvPr id="0" name=""/>
        <dsp:cNvSpPr/>
      </dsp:nvSpPr>
      <dsp:spPr>
        <a:xfrm>
          <a:off x="1999805" y="638191"/>
          <a:ext cx="648357" cy="2330569"/>
        </a:xfrm>
        <a:custGeom>
          <a:avLst/>
          <a:gdLst/>
          <a:ahLst/>
          <a:cxnLst/>
          <a:rect l="0" t="0" r="0" b="0"/>
          <a:pathLst>
            <a:path>
              <a:moveTo>
                <a:pt x="0" y="2330569"/>
              </a:moveTo>
              <a:lnTo>
                <a:pt x="324178" y="2330569"/>
              </a:lnTo>
              <a:lnTo>
                <a:pt x="324178" y="0"/>
              </a:lnTo>
              <a:lnTo>
                <a:pt x="648357" y="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dirty="0"/>
        </a:p>
      </dsp:txBody>
      <dsp:txXfrm>
        <a:off x="2263507" y="1742999"/>
        <a:ext cx="120953" cy="120953"/>
      </dsp:txXfrm>
    </dsp:sp>
    <dsp:sp modelId="{B60C275C-D47B-412F-A87B-083F3F8040B0}">
      <dsp:nvSpPr>
        <dsp:cNvPr id="0" name=""/>
        <dsp:cNvSpPr/>
      </dsp:nvSpPr>
      <dsp:spPr>
        <a:xfrm rot="16200000">
          <a:off x="-1095292" y="2474586"/>
          <a:ext cx="5201844" cy="98835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r>
            <a:rPr lang="es-CO" sz="6500" kern="1200" dirty="0" smtClean="0">
              <a:effectLst>
                <a:outerShdw blurRad="50800" dist="50800" dir="5400000" algn="ctr" rotWithShape="0">
                  <a:schemeClr val="tx1"/>
                </a:outerShdw>
              </a:effectLst>
              <a:latin typeface="Bernard MT Condensed" panose="02050806060905020404" pitchFamily="18" charset="0"/>
            </a:rPr>
            <a:t>DMPDIA</a:t>
          </a:r>
          <a:endParaRPr lang="en-US" sz="6500" kern="1200" dirty="0">
            <a:effectLst>
              <a:outerShdw blurRad="50800" dist="50800" dir="5400000" algn="ctr" rotWithShape="0">
                <a:schemeClr val="tx1"/>
              </a:outerShdw>
            </a:effectLst>
            <a:latin typeface="Bernard MT Condensed" panose="02050806060905020404" pitchFamily="18" charset="0"/>
          </a:endParaRPr>
        </a:p>
      </dsp:txBody>
      <dsp:txXfrm>
        <a:off x="-1095292" y="2474586"/>
        <a:ext cx="5201844" cy="988350"/>
      </dsp:txXfrm>
    </dsp:sp>
    <dsp:sp modelId="{C525CE53-60C2-41ED-9D5C-B9517F646F9F}">
      <dsp:nvSpPr>
        <dsp:cNvPr id="0" name=""/>
        <dsp:cNvSpPr/>
      </dsp:nvSpPr>
      <dsp:spPr>
        <a:xfrm>
          <a:off x="2648162" y="144016"/>
          <a:ext cx="5197366" cy="988350"/>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ES" sz="1800" kern="1200" dirty="0" smtClean="0">
              <a:solidFill>
                <a:schemeClr val="tx1"/>
              </a:solidFill>
              <a:latin typeface="Berlin Sans FB" panose="020E0602020502020306" pitchFamily="34" charset="0"/>
            </a:rPr>
            <a:t>Despertar vocaciones misioneras entre la feligresía de la Iglesia, para que, haciendo uso de las publicaciones se sume al ejército de colportores </a:t>
          </a:r>
          <a:endParaRPr lang="en-US" sz="1800" kern="1200" dirty="0">
            <a:solidFill>
              <a:schemeClr val="tx1"/>
            </a:solidFill>
            <a:latin typeface="Berlin Sans FB" panose="020E0602020502020306" pitchFamily="34" charset="0"/>
          </a:endParaRPr>
        </a:p>
      </dsp:txBody>
      <dsp:txXfrm>
        <a:off x="2648162" y="144016"/>
        <a:ext cx="5197366" cy="988350"/>
      </dsp:txXfrm>
    </dsp:sp>
    <dsp:sp modelId="{968EA602-5D20-434A-BA31-E6F563717495}">
      <dsp:nvSpPr>
        <dsp:cNvPr id="0" name=""/>
        <dsp:cNvSpPr/>
      </dsp:nvSpPr>
      <dsp:spPr>
        <a:xfrm>
          <a:off x="2648162" y="1379454"/>
          <a:ext cx="5197366" cy="988350"/>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ES" sz="1800" kern="1200" dirty="0" smtClean="0">
              <a:solidFill>
                <a:schemeClr val="tx1"/>
              </a:solidFill>
              <a:latin typeface="Berlin Sans FB" panose="020E0602020502020306" pitchFamily="34" charset="0"/>
            </a:rPr>
            <a:t>Promover la integración de la acción evangelizadora del ejército de Colportores Evangélicos con la iglesia </a:t>
          </a:r>
          <a:endParaRPr lang="en-US" sz="1800" kern="1200" dirty="0">
            <a:solidFill>
              <a:schemeClr val="tx1"/>
            </a:solidFill>
            <a:latin typeface="Berlin Sans FB" panose="020E0602020502020306" pitchFamily="34" charset="0"/>
          </a:endParaRPr>
        </a:p>
      </dsp:txBody>
      <dsp:txXfrm>
        <a:off x="2648162" y="1379454"/>
        <a:ext cx="5197366" cy="988350"/>
      </dsp:txXfrm>
    </dsp:sp>
    <dsp:sp modelId="{87EB0434-3A5A-4769-9A4C-8CF03C81623C}">
      <dsp:nvSpPr>
        <dsp:cNvPr id="0" name=""/>
        <dsp:cNvSpPr/>
      </dsp:nvSpPr>
      <dsp:spPr>
        <a:xfrm>
          <a:off x="2648162" y="2614892"/>
          <a:ext cx="5197366" cy="988350"/>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ES" sz="1800" kern="1200" dirty="0" smtClean="0">
              <a:solidFill>
                <a:schemeClr val="tx1"/>
              </a:solidFill>
              <a:latin typeface="Berlin Sans FB" panose="020E0602020502020306" pitchFamily="34" charset="0"/>
            </a:rPr>
            <a:t>Estimular la distribución masiva de literatura misionera a través de los miembros de la iglesia para alcanzar a las personas que no conocen a Jesús</a:t>
          </a:r>
          <a:endParaRPr lang="en-US" sz="1800" kern="1200" dirty="0">
            <a:solidFill>
              <a:schemeClr val="tx1"/>
            </a:solidFill>
            <a:latin typeface="Berlin Sans FB" panose="020E0602020502020306" pitchFamily="34" charset="0"/>
          </a:endParaRPr>
        </a:p>
      </dsp:txBody>
      <dsp:txXfrm>
        <a:off x="2648162" y="2614892"/>
        <a:ext cx="5197366" cy="988350"/>
      </dsp:txXfrm>
    </dsp:sp>
    <dsp:sp modelId="{D9F85A29-3747-479E-9CF9-10C670CF5CA7}">
      <dsp:nvSpPr>
        <dsp:cNvPr id="0" name=""/>
        <dsp:cNvSpPr/>
      </dsp:nvSpPr>
      <dsp:spPr>
        <a:xfrm>
          <a:off x="2648162" y="3782035"/>
          <a:ext cx="5197366" cy="988350"/>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ES" sz="1800" kern="1200" dirty="0" smtClean="0">
              <a:solidFill>
                <a:schemeClr val="tx1"/>
              </a:solidFill>
              <a:latin typeface="Berlin Sans FB" panose="020E0602020502020306" pitchFamily="34" charset="0"/>
            </a:rPr>
            <a:t>Incentivar la distribución y adquisición de las publicaciones por los miembros de la Iglesia como un medio de edificar su vida espiritual </a:t>
          </a:r>
          <a:endParaRPr lang="en-US" sz="1800" kern="1200" dirty="0">
            <a:solidFill>
              <a:schemeClr val="tx1"/>
            </a:solidFill>
            <a:latin typeface="Berlin Sans FB" panose="020E0602020502020306" pitchFamily="34" charset="0"/>
          </a:endParaRPr>
        </a:p>
      </dsp:txBody>
      <dsp:txXfrm>
        <a:off x="2648162" y="3782035"/>
        <a:ext cx="5197366" cy="988350"/>
      </dsp:txXfrm>
    </dsp:sp>
    <dsp:sp modelId="{0AA64DAB-2F53-491D-B4AD-D71A849C538E}">
      <dsp:nvSpPr>
        <dsp:cNvPr id="0" name=""/>
        <dsp:cNvSpPr/>
      </dsp:nvSpPr>
      <dsp:spPr>
        <a:xfrm>
          <a:off x="2648162" y="4945462"/>
          <a:ext cx="5197366" cy="988350"/>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es-ES" sz="1800" kern="1200" dirty="0" smtClean="0">
            <a:solidFill>
              <a:schemeClr val="tx1"/>
            </a:solidFill>
            <a:latin typeface="Berlin Sans FB" panose="020E0602020502020306" pitchFamily="34" charset="0"/>
          </a:endParaRPr>
        </a:p>
        <a:p>
          <a:pPr lvl="0" algn="ctr" defTabSz="800100">
            <a:lnSpc>
              <a:spcPct val="90000"/>
            </a:lnSpc>
            <a:spcBef>
              <a:spcPct val="0"/>
            </a:spcBef>
            <a:spcAft>
              <a:spcPct val="35000"/>
            </a:spcAft>
          </a:pPr>
          <a:r>
            <a:rPr lang="es-ES" sz="1800" kern="1200" dirty="0" smtClean="0">
              <a:solidFill>
                <a:schemeClr val="tx1"/>
              </a:solidFill>
              <a:latin typeface="Berlin Sans FB" panose="020E0602020502020306" pitchFamily="34" charset="0"/>
            </a:rPr>
            <a:t>Incentivar entre la feligresía la participación en proyectos misioneros donde la intención sea la distribución de publicaciones </a:t>
          </a:r>
          <a:endParaRPr lang="es-CO" sz="1800" kern="1200" dirty="0" smtClean="0">
            <a:solidFill>
              <a:schemeClr val="tx1"/>
            </a:solidFill>
            <a:latin typeface="Berlin Sans FB" panose="020E0602020502020306" pitchFamily="34" charset="0"/>
          </a:endParaRPr>
        </a:p>
        <a:p>
          <a:pPr lvl="0" algn="ctr" defTabSz="800100">
            <a:lnSpc>
              <a:spcPct val="90000"/>
            </a:lnSpc>
            <a:spcBef>
              <a:spcPct val="0"/>
            </a:spcBef>
            <a:spcAft>
              <a:spcPct val="35000"/>
            </a:spcAft>
          </a:pPr>
          <a:endParaRPr lang="en-US" sz="1800" kern="1200" dirty="0">
            <a:solidFill>
              <a:schemeClr val="tx1"/>
            </a:solidFill>
            <a:latin typeface="Berlin Sans FB" panose="020E0602020502020306" pitchFamily="34" charset="0"/>
          </a:endParaRPr>
        </a:p>
      </dsp:txBody>
      <dsp:txXfrm>
        <a:off x="2648162" y="4945462"/>
        <a:ext cx="5197366" cy="9883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9A4FB0-F1B5-4D64-86A8-1F4B83CCA78B}">
      <dsp:nvSpPr>
        <dsp:cNvPr id="0" name=""/>
        <dsp:cNvSpPr/>
      </dsp:nvSpPr>
      <dsp:spPr>
        <a:xfrm rot="16200000">
          <a:off x="-1764743" y="2567355"/>
          <a:ext cx="4268634" cy="879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61536" bIns="0" numCol="1" spcCol="1270" anchor="t" anchorCtr="0">
          <a:noAutofit/>
        </a:bodyPr>
        <a:lstStyle/>
        <a:p>
          <a:pPr lvl="0" algn="ctr" defTabSz="800100">
            <a:lnSpc>
              <a:spcPct val="90000"/>
            </a:lnSpc>
            <a:spcBef>
              <a:spcPct val="0"/>
            </a:spcBef>
            <a:spcAft>
              <a:spcPct val="35000"/>
            </a:spcAft>
          </a:pPr>
          <a:r>
            <a:rPr lang="es-ES" sz="1800" b="1" kern="1200" dirty="0" smtClean="0">
              <a:latin typeface="Arial Black" panose="020B0A04020102020204" pitchFamily="34" charset="0"/>
            </a:rPr>
            <a:t>COLPORTOR EVANGÉLICO OCASIONAL. </a:t>
          </a:r>
          <a:r>
            <a:rPr lang="es-ES" sz="1800" kern="1200" dirty="0" smtClean="0">
              <a:latin typeface="Arial Black" panose="020B0A04020102020204" pitchFamily="34" charset="0"/>
            </a:rPr>
            <a:t> </a:t>
          </a:r>
          <a:endParaRPr lang="en-US" sz="1800" kern="1200" dirty="0">
            <a:latin typeface="Arial Black" panose="020B0A04020102020204" pitchFamily="34" charset="0"/>
          </a:endParaRPr>
        </a:p>
      </dsp:txBody>
      <dsp:txXfrm>
        <a:off x="-1764743" y="2567355"/>
        <a:ext cx="4268634" cy="879006"/>
      </dsp:txXfrm>
    </dsp:sp>
    <dsp:sp modelId="{94E11A22-884D-4356-94C2-AD2CEA6334BB}">
      <dsp:nvSpPr>
        <dsp:cNvPr id="0" name=""/>
        <dsp:cNvSpPr/>
      </dsp:nvSpPr>
      <dsp:spPr>
        <a:xfrm>
          <a:off x="574539" y="872541"/>
          <a:ext cx="2041889" cy="4268634"/>
        </a:xfrm>
        <a:prstGeom prst="rect">
          <a:avLst/>
        </a:prstGeom>
        <a:solidFill>
          <a:schemeClr val="accent5">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63576" tIns="361536" rIns="163576" bIns="163576" numCol="1" spcCol="1270" anchor="t" anchorCtr="0">
          <a:noAutofit/>
        </a:bodyPr>
        <a:lstStyle/>
        <a:p>
          <a:pPr marL="171450" lvl="1" indent="-171450" algn="l" defTabSz="800100">
            <a:lnSpc>
              <a:spcPct val="90000"/>
            </a:lnSpc>
            <a:spcBef>
              <a:spcPct val="0"/>
            </a:spcBef>
            <a:spcAft>
              <a:spcPct val="15000"/>
            </a:spcAft>
            <a:buChar char="••"/>
          </a:pPr>
          <a:r>
            <a:rPr lang="es-ES" sz="1800" kern="1200" dirty="0" smtClean="0">
              <a:latin typeface="Berlin Sans FB" panose="020E0602020502020306" pitchFamily="34" charset="0"/>
            </a:rPr>
            <a:t>Es la persona que </a:t>
          </a:r>
          <a:r>
            <a:rPr lang="es-ES" sz="1800" kern="1200" dirty="0" err="1" smtClean="0">
              <a:latin typeface="Berlin Sans FB" panose="020E0602020502020306" pitchFamily="34" charset="0"/>
            </a:rPr>
            <a:t>colporta</a:t>
          </a:r>
          <a:r>
            <a:rPr lang="es-ES" sz="1800" kern="1200" dirty="0" smtClean="0">
              <a:latin typeface="Berlin Sans FB" panose="020E0602020502020306" pitchFamily="34" charset="0"/>
            </a:rPr>
            <a:t> y lo hace sin derecho a los beneficios del reglamento.</a:t>
          </a:r>
          <a:endParaRPr lang="en-US" sz="1800" kern="1200" dirty="0">
            <a:latin typeface="Berlin Sans FB" panose="020E0602020502020306" pitchFamily="34" charset="0"/>
          </a:endParaRPr>
        </a:p>
        <a:p>
          <a:pPr marL="171450" lvl="1" indent="-171450" algn="l" defTabSz="800100">
            <a:lnSpc>
              <a:spcPct val="90000"/>
            </a:lnSpc>
            <a:spcBef>
              <a:spcPct val="0"/>
            </a:spcBef>
            <a:spcAft>
              <a:spcPct val="15000"/>
            </a:spcAft>
            <a:buChar char="••"/>
          </a:pPr>
          <a:r>
            <a:rPr lang="es-ES" sz="1800" kern="1200" dirty="0" smtClean="0">
              <a:latin typeface="Berlin Sans FB" panose="020E0602020502020306" pitchFamily="34" charset="0"/>
            </a:rPr>
            <a:t>Todo miembro de Iglesia debiera ser un colportor evangélico ocasional.</a:t>
          </a:r>
          <a:endParaRPr lang="en-US" sz="1800" kern="1200" dirty="0">
            <a:latin typeface="Berlin Sans FB" panose="020E0602020502020306" pitchFamily="34" charset="0"/>
          </a:endParaRPr>
        </a:p>
      </dsp:txBody>
      <dsp:txXfrm>
        <a:off x="574539" y="872541"/>
        <a:ext cx="2041889" cy="4268634"/>
      </dsp:txXfrm>
    </dsp:sp>
    <dsp:sp modelId="{BA5347AF-07FA-4F45-B094-549EE975B2D8}">
      <dsp:nvSpPr>
        <dsp:cNvPr id="0" name=""/>
        <dsp:cNvSpPr/>
      </dsp:nvSpPr>
      <dsp:spPr>
        <a:xfrm>
          <a:off x="164608" y="331432"/>
          <a:ext cx="819861" cy="819861"/>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6000" b="-6000"/>
          </a:stretch>
        </a:blipFill>
        <a:ln>
          <a:noFill/>
        </a:ln>
        <a:effectLst>
          <a:outerShdw blurRad="40000" dist="20000" dir="5400000" rotWithShape="0">
            <a:srgbClr val="000000">
              <a:alpha val="38000"/>
            </a:srgbClr>
          </a:outerShdw>
        </a:effectLst>
        <a:sp3d z="57200" extrusionH="10600" prstMaterial="plastic">
          <a:bevelT w="101600" h="8600" prst="relaxedInset"/>
          <a:bevelB w="8600" h="8600" prst="relaxedInset"/>
        </a:sp3d>
      </dsp:spPr>
      <dsp:style>
        <a:lnRef idx="0">
          <a:scrgbClr r="0" g="0" b="0"/>
        </a:lnRef>
        <a:fillRef idx="1">
          <a:scrgbClr r="0" g="0" b="0"/>
        </a:fillRef>
        <a:effectRef idx="1">
          <a:scrgbClr r="0" g="0" b="0"/>
        </a:effectRef>
        <a:fontRef idx="minor"/>
      </dsp:style>
    </dsp:sp>
    <dsp:sp modelId="{E2B039E1-3F79-4BB4-9FB2-66F2F77112E0}">
      <dsp:nvSpPr>
        <dsp:cNvPr id="0" name=""/>
        <dsp:cNvSpPr/>
      </dsp:nvSpPr>
      <dsp:spPr>
        <a:xfrm rot="16200000">
          <a:off x="1444251" y="2567355"/>
          <a:ext cx="4268634" cy="879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61536" bIns="0" numCol="1" spcCol="1270" anchor="t" anchorCtr="0">
          <a:noAutofit/>
        </a:bodyPr>
        <a:lstStyle/>
        <a:p>
          <a:pPr lvl="0" algn="ctr" defTabSz="800100">
            <a:lnSpc>
              <a:spcPct val="90000"/>
            </a:lnSpc>
            <a:spcBef>
              <a:spcPct val="0"/>
            </a:spcBef>
            <a:spcAft>
              <a:spcPct val="35000"/>
            </a:spcAft>
          </a:pPr>
          <a:r>
            <a:rPr lang="es-ES" sz="1800" b="1" kern="1200" dirty="0" smtClean="0">
              <a:latin typeface="Arial Black" panose="020B0A04020102020204" pitchFamily="34" charset="0"/>
            </a:rPr>
            <a:t>COLPORTOR EVANGÉLICO ESTUDIANTE</a:t>
          </a:r>
          <a:endParaRPr lang="en-US" sz="1800" kern="1200" dirty="0">
            <a:latin typeface="Arial Black" panose="020B0A04020102020204" pitchFamily="34" charset="0"/>
          </a:endParaRPr>
        </a:p>
      </dsp:txBody>
      <dsp:txXfrm>
        <a:off x="1444251" y="2567355"/>
        <a:ext cx="4268634" cy="879006"/>
      </dsp:txXfrm>
    </dsp:sp>
    <dsp:sp modelId="{7D0A2F88-E60E-4BEF-810A-E40E45E2347D}">
      <dsp:nvSpPr>
        <dsp:cNvPr id="0" name=""/>
        <dsp:cNvSpPr/>
      </dsp:nvSpPr>
      <dsp:spPr>
        <a:xfrm>
          <a:off x="3783533" y="872541"/>
          <a:ext cx="2041889" cy="4268634"/>
        </a:xfrm>
        <a:prstGeom prst="rect">
          <a:avLst/>
        </a:prstGeom>
        <a:solidFill>
          <a:schemeClr val="accent5">
            <a:hueOff val="-4966938"/>
            <a:satOff val="19906"/>
            <a:lumOff val="4314"/>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63576" tIns="361536" rIns="163576" bIns="163576" numCol="1" spcCol="1270" anchor="t" anchorCtr="0">
          <a:noAutofit/>
        </a:bodyPr>
        <a:lstStyle/>
        <a:p>
          <a:pPr marL="171450" lvl="1" indent="-171450" algn="l" defTabSz="800100">
            <a:lnSpc>
              <a:spcPct val="90000"/>
            </a:lnSpc>
            <a:spcBef>
              <a:spcPct val="0"/>
            </a:spcBef>
            <a:spcAft>
              <a:spcPct val="15000"/>
            </a:spcAft>
            <a:buChar char="••"/>
          </a:pPr>
          <a:r>
            <a:rPr lang="es-ES" sz="1800" kern="1200" dirty="0" smtClean="0">
              <a:latin typeface="Berlin Sans FB" panose="020E0602020502020306" pitchFamily="34" charset="0"/>
            </a:rPr>
            <a:t>Es un estudiante de alguna institución educativa adventista</a:t>
          </a:r>
          <a:endParaRPr lang="en-US" sz="1800" kern="1200" dirty="0">
            <a:latin typeface="Berlin Sans FB" panose="020E0602020502020306" pitchFamily="34" charset="0"/>
          </a:endParaRPr>
        </a:p>
        <a:p>
          <a:pPr marL="171450" lvl="1" indent="-171450" algn="l" defTabSz="800100">
            <a:lnSpc>
              <a:spcPct val="90000"/>
            </a:lnSpc>
            <a:spcBef>
              <a:spcPct val="0"/>
            </a:spcBef>
            <a:spcAft>
              <a:spcPct val="15000"/>
            </a:spcAft>
            <a:buChar char="••"/>
          </a:pPr>
          <a:r>
            <a:rPr lang="es-ES" sz="1800" kern="1200" dirty="0" smtClean="0">
              <a:latin typeface="Berlin Sans FB" panose="020E0602020502020306" pitchFamily="34" charset="0"/>
            </a:rPr>
            <a:t>Miembro del Club de Emprendedores</a:t>
          </a:r>
          <a:endParaRPr lang="en-US" sz="1800" kern="1200" dirty="0">
            <a:latin typeface="Berlin Sans FB" panose="020E0602020502020306" pitchFamily="34" charset="0"/>
          </a:endParaRPr>
        </a:p>
        <a:p>
          <a:pPr marL="171450" lvl="1" indent="-171450" algn="l" defTabSz="800100">
            <a:lnSpc>
              <a:spcPct val="90000"/>
            </a:lnSpc>
            <a:spcBef>
              <a:spcPct val="0"/>
            </a:spcBef>
            <a:spcAft>
              <a:spcPct val="15000"/>
            </a:spcAft>
            <a:buChar char="••"/>
          </a:pPr>
          <a:r>
            <a:rPr lang="es-ES" sz="1800" kern="1200" dirty="0" err="1" smtClean="0">
              <a:latin typeface="Berlin Sans FB" panose="020E0602020502020306" pitchFamily="34" charset="0"/>
            </a:rPr>
            <a:t>Recibie</a:t>
          </a:r>
          <a:r>
            <a:rPr lang="es-ES" sz="1800" kern="1200" dirty="0" smtClean="0">
              <a:latin typeface="Berlin Sans FB" panose="020E0602020502020306" pitchFamily="34" charset="0"/>
            </a:rPr>
            <a:t> una bonificación para su beca de estudios  </a:t>
          </a:r>
          <a:endParaRPr lang="en-US" sz="1800" kern="1200" dirty="0">
            <a:latin typeface="Berlin Sans FB" panose="020E0602020502020306" pitchFamily="34" charset="0"/>
          </a:endParaRPr>
        </a:p>
      </dsp:txBody>
      <dsp:txXfrm>
        <a:off x="3783533" y="872541"/>
        <a:ext cx="2041889" cy="4268634"/>
      </dsp:txXfrm>
    </dsp:sp>
    <dsp:sp modelId="{4DBA6BBC-9F3A-4E43-A900-EA037502BF6C}">
      <dsp:nvSpPr>
        <dsp:cNvPr id="0" name=""/>
        <dsp:cNvSpPr/>
      </dsp:nvSpPr>
      <dsp:spPr>
        <a:xfrm>
          <a:off x="3373602" y="331432"/>
          <a:ext cx="819861" cy="819861"/>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6000" b="-6000"/>
          </a:stretch>
        </a:blipFill>
        <a:ln>
          <a:noFill/>
        </a:ln>
        <a:effectLst>
          <a:outerShdw blurRad="40000" dist="20000" dir="5400000" rotWithShape="0">
            <a:srgbClr val="000000">
              <a:alpha val="38000"/>
            </a:srgbClr>
          </a:outerShdw>
        </a:effectLst>
        <a:sp3d z="57200" extrusionH="10600" prstMaterial="plastic">
          <a:bevelT w="101600" h="8600" prst="relaxedInset"/>
          <a:bevelB w="8600" h="8600" prst="relaxedInset"/>
        </a:sp3d>
      </dsp:spPr>
      <dsp:style>
        <a:lnRef idx="0">
          <a:scrgbClr r="0" g="0" b="0"/>
        </a:lnRef>
        <a:fillRef idx="1">
          <a:scrgbClr r="0" g="0" b="0"/>
        </a:fillRef>
        <a:effectRef idx="1">
          <a:scrgbClr r="0" g="0" b="0"/>
        </a:effectRef>
        <a:fontRef idx="minor"/>
      </dsp:style>
    </dsp:sp>
    <dsp:sp modelId="{522DA3C0-C231-45B4-9695-BACCC1056762}">
      <dsp:nvSpPr>
        <dsp:cNvPr id="0" name=""/>
        <dsp:cNvSpPr/>
      </dsp:nvSpPr>
      <dsp:spPr>
        <a:xfrm rot="16200000">
          <a:off x="4653245" y="2567355"/>
          <a:ext cx="4268634" cy="879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61536" bIns="0" numCol="1" spcCol="1270" anchor="t" anchorCtr="0">
          <a:noAutofit/>
        </a:bodyPr>
        <a:lstStyle/>
        <a:p>
          <a:pPr lvl="0" algn="ctr" defTabSz="800100">
            <a:lnSpc>
              <a:spcPct val="90000"/>
            </a:lnSpc>
            <a:spcBef>
              <a:spcPct val="0"/>
            </a:spcBef>
            <a:spcAft>
              <a:spcPct val="35000"/>
            </a:spcAft>
          </a:pPr>
          <a:r>
            <a:rPr lang="es-ES" sz="1800" b="1" kern="1200" dirty="0" smtClean="0">
              <a:latin typeface="Arial Black" panose="020B0A04020102020204" pitchFamily="34" charset="0"/>
            </a:rPr>
            <a:t>COLPORTOR EVANGÉLICO REGULAR</a:t>
          </a:r>
          <a:endParaRPr lang="en-US" sz="1800" kern="1200" dirty="0">
            <a:latin typeface="Arial Black" panose="020B0A04020102020204" pitchFamily="34" charset="0"/>
          </a:endParaRPr>
        </a:p>
      </dsp:txBody>
      <dsp:txXfrm>
        <a:off x="4653245" y="2567355"/>
        <a:ext cx="4268634" cy="879006"/>
      </dsp:txXfrm>
    </dsp:sp>
    <dsp:sp modelId="{9106A34A-685D-46E5-AF0A-BFF27AB1059E}">
      <dsp:nvSpPr>
        <dsp:cNvPr id="0" name=""/>
        <dsp:cNvSpPr/>
      </dsp:nvSpPr>
      <dsp:spPr>
        <a:xfrm>
          <a:off x="6992527" y="872541"/>
          <a:ext cx="2041889" cy="4268634"/>
        </a:xfrm>
        <a:prstGeom prst="rect">
          <a:avLst/>
        </a:prstGeom>
        <a:solidFill>
          <a:schemeClr val="accent5">
            <a:hueOff val="-9933876"/>
            <a:satOff val="39811"/>
            <a:lumOff val="862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63576" tIns="361536" rIns="163576" bIns="163576" numCol="1" spcCol="1270" anchor="t" anchorCtr="0">
          <a:noAutofit/>
        </a:bodyPr>
        <a:lstStyle/>
        <a:p>
          <a:pPr marL="171450" lvl="1" indent="-171450" algn="l" defTabSz="800100">
            <a:lnSpc>
              <a:spcPct val="90000"/>
            </a:lnSpc>
            <a:spcBef>
              <a:spcPct val="0"/>
            </a:spcBef>
            <a:spcAft>
              <a:spcPct val="15000"/>
            </a:spcAft>
            <a:buChar char="••"/>
          </a:pPr>
          <a:r>
            <a:rPr lang="es-ES" sz="1800" kern="1200" dirty="0" smtClean="0">
              <a:latin typeface="Berlin Sans FB" panose="020E0602020502020306" pitchFamily="34" charset="0"/>
            </a:rPr>
            <a:t>Es un miembro de la Iglesia Adventista que en forma regular dedica su tiempo en exclusividad para la distribución y ventas de las publicaciones de la Iglesia Adventista . </a:t>
          </a:r>
          <a:endParaRPr lang="en-US" sz="1800" kern="1200" dirty="0">
            <a:latin typeface="Berlin Sans FB" panose="020E0602020502020306" pitchFamily="34" charset="0"/>
          </a:endParaRPr>
        </a:p>
      </dsp:txBody>
      <dsp:txXfrm>
        <a:off x="6992527" y="872541"/>
        <a:ext cx="2041889" cy="4268634"/>
      </dsp:txXfrm>
    </dsp:sp>
    <dsp:sp modelId="{9D7F7D76-2365-49C2-8937-35FB8E61D563}">
      <dsp:nvSpPr>
        <dsp:cNvPr id="0" name=""/>
        <dsp:cNvSpPr/>
      </dsp:nvSpPr>
      <dsp:spPr>
        <a:xfrm>
          <a:off x="6582597" y="331432"/>
          <a:ext cx="819861" cy="819861"/>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6000" b="-6000"/>
          </a:stretch>
        </a:blipFill>
        <a:ln>
          <a:noFill/>
        </a:ln>
        <a:effectLst>
          <a:outerShdw blurRad="40000" dist="20000" dir="5400000" rotWithShape="0">
            <a:srgbClr val="000000">
              <a:alpha val="38000"/>
            </a:srgbClr>
          </a:outerShdw>
        </a:effectLst>
        <a:sp3d z="57200" extrusionH="10600" prstMaterial="plastic">
          <a:bevelT w="101600" h="8600" prst="relaxedInset"/>
          <a:bevelB w="8600" h="8600" prst="relaxedInset"/>
        </a:sp3d>
      </dsp:spPr>
      <dsp:style>
        <a:lnRef idx="0">
          <a:scrgbClr r="0" g="0" b="0"/>
        </a:lnRef>
        <a:fillRef idx="1">
          <a:scrgbClr r="0" g="0" b="0"/>
        </a:fillRef>
        <a:effectRef idx="1">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5CB93A-BAEB-49B4-BD4D-937E5FF5DF38}">
      <dsp:nvSpPr>
        <dsp:cNvPr id="0" name=""/>
        <dsp:cNvSpPr/>
      </dsp:nvSpPr>
      <dsp:spPr>
        <a:xfrm>
          <a:off x="0" y="434539"/>
          <a:ext cx="7056784" cy="680400"/>
        </a:xfrm>
        <a:prstGeom prst="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FCDAB52A-A4E1-4342-99C8-29561D43D3C5}">
      <dsp:nvSpPr>
        <dsp:cNvPr id="0" name=""/>
        <dsp:cNvSpPr/>
      </dsp:nvSpPr>
      <dsp:spPr>
        <a:xfrm>
          <a:off x="352839" y="36019"/>
          <a:ext cx="4939748" cy="797040"/>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86711" tIns="0" rIns="186711" bIns="0" numCol="1" spcCol="1270" anchor="ctr" anchorCtr="0">
          <a:noAutofit/>
        </a:bodyPr>
        <a:lstStyle/>
        <a:p>
          <a:pPr lvl="0" algn="l" defTabSz="889000">
            <a:lnSpc>
              <a:spcPct val="90000"/>
            </a:lnSpc>
            <a:spcBef>
              <a:spcPct val="0"/>
            </a:spcBef>
            <a:spcAft>
              <a:spcPct val="35000"/>
            </a:spcAft>
          </a:pPr>
          <a:r>
            <a:rPr lang="es-CO" sz="2000" kern="1200" dirty="0" smtClean="0">
              <a:effectLst>
                <a:outerShdw blurRad="50800" dist="50800" dir="5400000" algn="ctr" rotWithShape="0">
                  <a:schemeClr val="tx1"/>
                </a:outerShdw>
              </a:effectLst>
              <a:latin typeface="Berlin Sans FB Demi" panose="020E0802020502020306" pitchFamily="34" charset="0"/>
            </a:rPr>
            <a:t>1. </a:t>
          </a:r>
          <a:r>
            <a:rPr lang="es-ES" sz="2000" kern="1200" dirty="0" smtClean="0">
              <a:effectLst>
                <a:outerShdw blurRad="50800" dist="50800" dir="5400000" algn="ctr" rotWithShape="0">
                  <a:schemeClr val="tx1"/>
                </a:outerShdw>
              </a:effectLst>
              <a:latin typeface="Berlin Sans FB Demi" panose="020E0802020502020306" pitchFamily="34" charset="0"/>
            </a:rPr>
            <a:t>COLPORTOR EVANGÉLICO </a:t>
          </a:r>
          <a:r>
            <a:rPr lang="es-ES" sz="2000" kern="1200" smtClean="0">
              <a:effectLst>
                <a:outerShdw blurRad="50800" dist="50800" dir="5400000" algn="ctr" rotWithShape="0">
                  <a:schemeClr val="tx1"/>
                </a:outerShdw>
              </a:effectLst>
              <a:latin typeface="Berlin Sans FB Demi" panose="020E0802020502020306" pitchFamily="34" charset="0"/>
            </a:rPr>
            <a:t>ASPIRANTE O </a:t>
          </a:r>
          <a:r>
            <a:rPr lang="es-ES" sz="2000" kern="1200" dirty="0" smtClean="0">
              <a:effectLst>
                <a:outerShdw blurRad="50800" dist="50800" dir="5400000" algn="ctr" rotWithShape="0">
                  <a:schemeClr val="tx1"/>
                </a:outerShdw>
              </a:effectLst>
              <a:latin typeface="Berlin Sans FB Demi" panose="020E0802020502020306" pitchFamily="34" charset="0"/>
            </a:rPr>
            <a:t>PRINCIPIANTE.</a:t>
          </a:r>
          <a:endParaRPr lang="en-US" sz="2000" kern="1200" dirty="0">
            <a:effectLst>
              <a:outerShdw blurRad="50800" dist="50800" dir="5400000" algn="ctr" rotWithShape="0">
                <a:schemeClr val="tx1"/>
              </a:outerShdw>
            </a:effectLst>
            <a:latin typeface="Berlin Sans FB Demi" panose="020E0802020502020306" pitchFamily="34" charset="0"/>
          </a:endParaRPr>
        </a:p>
      </dsp:txBody>
      <dsp:txXfrm>
        <a:off x="391747" y="74927"/>
        <a:ext cx="4861932" cy="719224"/>
      </dsp:txXfrm>
    </dsp:sp>
    <dsp:sp modelId="{12142A61-9D87-4CE6-BFF1-5FA7677E11E2}">
      <dsp:nvSpPr>
        <dsp:cNvPr id="0" name=""/>
        <dsp:cNvSpPr/>
      </dsp:nvSpPr>
      <dsp:spPr>
        <a:xfrm>
          <a:off x="0" y="1659259"/>
          <a:ext cx="7056784" cy="680400"/>
        </a:xfrm>
        <a:prstGeom prst="rect">
          <a:avLst/>
        </a:prstGeom>
        <a:solidFill>
          <a:schemeClr val="lt1">
            <a:alpha val="90000"/>
            <a:hueOff val="0"/>
            <a:satOff val="0"/>
            <a:lumOff val="0"/>
            <a:alphaOff val="0"/>
          </a:schemeClr>
        </a:solidFill>
        <a:ln w="9525" cap="flat" cmpd="sng" algn="ctr">
          <a:solidFill>
            <a:schemeClr val="accent5">
              <a:hueOff val="-4966938"/>
              <a:satOff val="19906"/>
              <a:lumOff val="4314"/>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0F2C30D4-00B1-4D45-8489-9A1B13D81367}">
      <dsp:nvSpPr>
        <dsp:cNvPr id="0" name=""/>
        <dsp:cNvSpPr/>
      </dsp:nvSpPr>
      <dsp:spPr>
        <a:xfrm>
          <a:off x="352839" y="1260739"/>
          <a:ext cx="4939748" cy="797040"/>
        </a:xfrm>
        <a:prstGeom prst="roundRect">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86711" tIns="0" rIns="186711" bIns="0" numCol="1" spcCol="1270" anchor="ctr" anchorCtr="0">
          <a:noAutofit/>
        </a:bodyPr>
        <a:lstStyle/>
        <a:p>
          <a:pPr lvl="0" algn="l" defTabSz="889000">
            <a:lnSpc>
              <a:spcPct val="90000"/>
            </a:lnSpc>
            <a:spcBef>
              <a:spcPct val="0"/>
            </a:spcBef>
            <a:spcAft>
              <a:spcPct val="35000"/>
            </a:spcAft>
          </a:pPr>
          <a:r>
            <a:rPr lang="es-CO" sz="2000" kern="1200" dirty="0" smtClean="0">
              <a:effectLst>
                <a:outerShdw blurRad="50800" dist="50800" dir="5400000" algn="ctr" rotWithShape="0">
                  <a:schemeClr val="tx1"/>
                </a:outerShdw>
              </a:effectLst>
              <a:latin typeface="Berlin Sans FB Demi" panose="020E0802020502020306" pitchFamily="34" charset="0"/>
            </a:rPr>
            <a:t>2. </a:t>
          </a:r>
          <a:r>
            <a:rPr lang="es-ES" sz="2000" kern="1200" dirty="0" smtClean="0">
              <a:effectLst>
                <a:outerShdw blurRad="50800" dist="50800" dir="5400000" algn="ctr" rotWithShape="0">
                  <a:schemeClr val="tx1"/>
                </a:outerShdw>
              </a:effectLst>
              <a:latin typeface="Berlin Sans FB Demi" panose="020E0802020502020306" pitchFamily="34" charset="0"/>
            </a:rPr>
            <a:t>COLPORTOR EVANGÉLICO LICENCIADO. </a:t>
          </a:r>
          <a:endParaRPr lang="en-US" sz="2000" kern="1200" dirty="0">
            <a:effectLst>
              <a:outerShdw blurRad="50800" dist="50800" dir="5400000" algn="ctr" rotWithShape="0">
                <a:schemeClr val="tx1"/>
              </a:outerShdw>
            </a:effectLst>
            <a:latin typeface="Berlin Sans FB Demi" panose="020E0802020502020306" pitchFamily="34" charset="0"/>
          </a:endParaRPr>
        </a:p>
      </dsp:txBody>
      <dsp:txXfrm>
        <a:off x="391747" y="1299647"/>
        <a:ext cx="4861932" cy="719224"/>
      </dsp:txXfrm>
    </dsp:sp>
    <dsp:sp modelId="{9D96F1E4-58FB-41E7-A9D9-72B5408ED965}">
      <dsp:nvSpPr>
        <dsp:cNvPr id="0" name=""/>
        <dsp:cNvSpPr/>
      </dsp:nvSpPr>
      <dsp:spPr>
        <a:xfrm>
          <a:off x="0" y="2883979"/>
          <a:ext cx="7056784" cy="680400"/>
        </a:xfrm>
        <a:prstGeom prst="rect">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2C8197A7-C70B-4A37-8C05-9E3439A05083}">
      <dsp:nvSpPr>
        <dsp:cNvPr id="0" name=""/>
        <dsp:cNvSpPr/>
      </dsp:nvSpPr>
      <dsp:spPr>
        <a:xfrm>
          <a:off x="352839" y="2485460"/>
          <a:ext cx="4939748" cy="797040"/>
        </a:xfrm>
        <a:prstGeom prst="roundRect">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86711" tIns="0" rIns="186711" bIns="0" numCol="1" spcCol="1270" anchor="ctr" anchorCtr="0">
          <a:noAutofit/>
        </a:bodyPr>
        <a:lstStyle/>
        <a:p>
          <a:pPr lvl="0" algn="l" defTabSz="889000">
            <a:lnSpc>
              <a:spcPct val="90000"/>
            </a:lnSpc>
            <a:spcBef>
              <a:spcPct val="0"/>
            </a:spcBef>
            <a:spcAft>
              <a:spcPct val="35000"/>
            </a:spcAft>
          </a:pPr>
          <a:r>
            <a:rPr lang="es-ES" sz="2000" kern="1200" dirty="0" smtClean="0">
              <a:effectLst>
                <a:outerShdw blurRad="50800" dist="50800" dir="5400000" algn="ctr" rotWithShape="0">
                  <a:schemeClr val="tx1"/>
                </a:outerShdw>
              </a:effectLst>
              <a:latin typeface="Berlin Sans FB Demi" panose="020E0802020502020306" pitchFamily="34" charset="0"/>
            </a:rPr>
            <a:t>3. COLPORTOR EVANGÉLICO CON CREDENCIAL.</a:t>
          </a:r>
          <a:endParaRPr lang="en-US" sz="2000" kern="1200" dirty="0">
            <a:effectLst>
              <a:outerShdw blurRad="50800" dist="50800" dir="5400000" algn="ctr" rotWithShape="0">
                <a:schemeClr val="tx1"/>
              </a:outerShdw>
            </a:effectLst>
            <a:latin typeface="Berlin Sans FB Demi" panose="020E0802020502020306" pitchFamily="34" charset="0"/>
          </a:endParaRPr>
        </a:p>
      </dsp:txBody>
      <dsp:txXfrm>
        <a:off x="391747" y="2524368"/>
        <a:ext cx="4861932" cy="71922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E3D551-0BE7-4A11-BA60-CAA402856229}" type="datetimeFigureOut">
              <a:rPr lang="en-US" smtClean="0"/>
              <a:t>5/26/2014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0EC8E9-C836-4578-B265-9CAEEC6C5078}" type="slidenum">
              <a:rPr lang="en-US" smtClean="0"/>
              <a:t>‹#›</a:t>
            </a:fld>
            <a:endParaRPr lang="en-US"/>
          </a:p>
        </p:txBody>
      </p:sp>
    </p:spTree>
    <p:extLst>
      <p:ext uri="{BB962C8B-B14F-4D97-AF65-F5344CB8AC3E}">
        <p14:creationId xmlns:p14="http://schemas.microsoft.com/office/powerpoint/2010/main" val="28034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s-ES" sz="1200" kern="1200" dirty="0" smtClean="0">
                <a:solidFill>
                  <a:schemeClr val="tx1"/>
                </a:solidFill>
                <a:effectLst/>
                <a:latin typeface="+mn-lt"/>
                <a:ea typeface="+mn-ea"/>
                <a:cs typeface="+mn-cs"/>
              </a:rPr>
              <a:t>Despertar vocaciones misioneras entre la feligresía de la Iglesia, para que, haciendo uso de las publicaciones de la Iglesia Adventista del Séptimo Día, miles de miembros fieles de la Iglesia se sumen al ejército de Colportores Evangélicos para llevar y proclamar el Evangelio Eterno en cada rincón de </a:t>
            </a:r>
            <a:r>
              <a:rPr lang="es-ES" sz="1200" kern="1200" dirty="0" err="1" smtClean="0">
                <a:solidFill>
                  <a:schemeClr val="tx1"/>
                </a:solidFill>
                <a:effectLst/>
                <a:latin typeface="+mn-lt"/>
                <a:ea typeface="+mn-ea"/>
                <a:cs typeface="+mn-cs"/>
              </a:rPr>
              <a:t>Interamérica</a:t>
            </a:r>
            <a:r>
              <a:rPr lang="es-ES" sz="1200" kern="1200" dirty="0" smtClean="0">
                <a:solidFill>
                  <a:schemeClr val="tx1"/>
                </a:solidFill>
                <a:effectLst/>
                <a:latin typeface="+mn-lt"/>
                <a:ea typeface="+mn-ea"/>
                <a:cs typeface="+mn-cs"/>
              </a:rPr>
              <a:t>.  La sierva del Señor declara: “….se me ha indicado que la obra del colportaje ha de revivir y ha de ser llevado adelante con éxito creciente. Es la obra del Señor, y los que la emprendan con fervor y diligencia recibirán una bendición”. (R&amp;H. 1903).</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s-ES" sz="1200" kern="1200" dirty="0" smtClean="0">
                <a:solidFill>
                  <a:schemeClr val="tx1"/>
                </a:solidFill>
                <a:effectLst/>
                <a:latin typeface="+mn-lt"/>
                <a:ea typeface="+mn-ea"/>
                <a:cs typeface="+mn-cs"/>
              </a:rPr>
              <a:t>Promover la integración de la acción evangelizadora del ejército de Colportores Evangélicos con la iglesia por medio de las actividades estructuradas que realiza cotidianamente para cumplir con su misión.  “La Iglesia de Cristo sobre la tierra fue organizada con propósitos misioneros, y el Señor desea ver a la Iglesia entera ideando formas y medios por los cuáles los encumbrados y los humildes, los ricos y los pobres, puedan escuchar el mensaje de la verdad.” (T6. Pág. 29)</a:t>
            </a:r>
            <a:endParaRPr lang="en-US" dirty="0" smtClean="0">
              <a:effectLst/>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s-ES" sz="1200" kern="1200" dirty="0" smtClean="0">
                <a:solidFill>
                  <a:schemeClr val="tx1"/>
                </a:solidFill>
                <a:effectLst/>
                <a:latin typeface="+mn-lt"/>
                <a:ea typeface="+mn-ea"/>
                <a:cs typeface="+mn-cs"/>
              </a:rPr>
              <a:t>Estimular la distribución masiva de literatura misionera a través de los miembros de la iglesia para alcanzar a las personas que no conocen a Jesús.  Estos esfuerzos evangelísticos será impulsado y promovido, por los pastores y los colportores.  La sierva de Dios afirmó que “Las publicaciones han de multiplicarse y esparcirse como las hojas del otoño.” (R&amp;H 18780).  Además, resaltó el valor de esparcir la literatura en los hogares: “Es cierto que después de haber comprado los libros, muchas personas los guardarán en su biblioteca o los dejarán sobre la mesa, y raras veces los leerán.  Mas Dios cuida de su verdad y llegará el día en que esos libros se buscarán y se leerán...” (CE, p. 208)</a:t>
            </a:r>
            <a:endParaRPr lang="en-US" dirty="0" smtClean="0">
              <a:effectLst/>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s-ES" sz="1200" kern="1200" dirty="0" smtClean="0">
                <a:solidFill>
                  <a:schemeClr val="tx1"/>
                </a:solidFill>
                <a:effectLst/>
                <a:latin typeface="+mn-lt"/>
                <a:ea typeface="+mn-ea"/>
                <a:cs typeface="+mn-cs"/>
              </a:rPr>
              <a:t>Incentivar la distribución y adquisición de las publicaciones por los miembros de la Iglesia como un medio de edificar su vida espiritual y motivarlos al conocimiento del plan de Dios para su desarrollo y madurez.  “Las páginas impresas que salen de nuestras Casas Publicadoras, deben preparar a un pueblo para ir al encuentro de su Dios.” (JT Pág. 140)</a:t>
            </a:r>
            <a:endParaRPr lang="en-US" sz="1200" kern="1200" dirty="0" smtClean="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s-ES" sz="1200" kern="1200" dirty="0" smtClean="0">
                <a:solidFill>
                  <a:schemeClr val="tx1"/>
                </a:solidFill>
                <a:effectLst/>
                <a:latin typeface="+mn-lt"/>
                <a:ea typeface="+mn-ea"/>
                <a:cs typeface="+mn-cs"/>
              </a:rPr>
              <a:t>Incentivar entre la feligresía la participación en proyectos misioneros donde la intención sea la distribución de publicaciones como medio de siembra de la verdad, para que queden como mensajeros silenciosos en los hogares para hacer su obra al fin del tiempo.  “…La distribución de nuestras publicaciones es un medio por el cual el mensaje ha de proclamarse. Que cada creyente disemine folletos y libros que contienen el mensaje para este tiempo.” ( SC Pág. 181)</a:t>
            </a:r>
            <a:r>
              <a:rPr lang="en-US" sz="1200" kern="1200" baseline="0" dirty="0" smtClean="0">
                <a:solidFill>
                  <a:schemeClr val="tx1"/>
                </a:solidFill>
                <a:effectLst/>
                <a:latin typeface="+mn-lt"/>
                <a:ea typeface="+mn-ea"/>
                <a:cs typeface="+mn-cs"/>
              </a:rPr>
              <a:t> </a:t>
            </a:r>
            <a:r>
              <a:rPr lang="es-ES" sz="1200" kern="1200" dirty="0" smtClean="0">
                <a:solidFill>
                  <a:schemeClr val="tx1"/>
                </a:solidFill>
                <a:effectLst/>
                <a:latin typeface="+mn-lt"/>
                <a:ea typeface="+mn-ea"/>
                <a:cs typeface="+mn-cs"/>
              </a:rPr>
              <a:t>“Más de mil personas se convertirán en un solo día, la mayor parte de las cuales adjudicarán sus primeras convicciones a la lectura de nuestras publicaciones.” (CE 209,210).   RO  N03</a:t>
            </a:r>
            <a:r>
              <a:rPr lang="es-ES" sz="1200" kern="1200" baseline="0" dirty="0" smtClean="0">
                <a:solidFill>
                  <a:schemeClr val="tx1"/>
                </a:solidFill>
                <a:effectLst/>
                <a:latin typeface="+mn-lt"/>
                <a:ea typeface="+mn-ea"/>
                <a:cs typeface="+mn-cs"/>
              </a:rPr>
              <a:t> 01 páginas 464, 465.</a:t>
            </a:r>
            <a:endParaRPr lang="en-US" dirty="0" smtClean="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3A0EC8E9-C836-4578-B265-9CAEEC6C5078}" type="slidenum">
              <a:rPr lang="en-US" smtClean="0"/>
              <a:t>7</a:t>
            </a:fld>
            <a:endParaRPr lang="en-US"/>
          </a:p>
        </p:txBody>
      </p:sp>
    </p:spTree>
    <p:extLst>
      <p:ext uri="{BB962C8B-B14F-4D97-AF65-F5344CB8AC3E}">
        <p14:creationId xmlns:p14="http://schemas.microsoft.com/office/powerpoint/2010/main" val="2896736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2F7B9C-102D-4A17-ACFF-2930E7D147AE}" type="datetimeFigureOut">
              <a:rPr lang="en-US" smtClean="0"/>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7DA7F-7A48-4B73-BA18-CEF330092F6B}" type="slidenum">
              <a:rPr lang="en-US" smtClean="0"/>
              <a:t>‹#›</a:t>
            </a:fld>
            <a:endParaRPr lang="en-US"/>
          </a:p>
        </p:txBody>
      </p:sp>
    </p:spTree>
    <p:extLst>
      <p:ext uri="{BB962C8B-B14F-4D97-AF65-F5344CB8AC3E}">
        <p14:creationId xmlns:p14="http://schemas.microsoft.com/office/powerpoint/2010/main" val="1066639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2F7B9C-102D-4A17-ACFF-2930E7D147AE}" type="datetimeFigureOut">
              <a:rPr lang="en-US" smtClean="0"/>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7DA7F-7A48-4B73-BA18-CEF330092F6B}" type="slidenum">
              <a:rPr lang="en-US" smtClean="0"/>
              <a:t>‹#›</a:t>
            </a:fld>
            <a:endParaRPr lang="en-US"/>
          </a:p>
        </p:txBody>
      </p:sp>
    </p:spTree>
    <p:extLst>
      <p:ext uri="{BB962C8B-B14F-4D97-AF65-F5344CB8AC3E}">
        <p14:creationId xmlns:p14="http://schemas.microsoft.com/office/powerpoint/2010/main" val="1409064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2F7B9C-102D-4A17-ACFF-2930E7D147AE}" type="datetimeFigureOut">
              <a:rPr lang="en-US" smtClean="0"/>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7DA7F-7A48-4B73-BA18-CEF330092F6B}" type="slidenum">
              <a:rPr lang="en-US" smtClean="0"/>
              <a:t>‹#›</a:t>
            </a:fld>
            <a:endParaRPr lang="en-US"/>
          </a:p>
        </p:txBody>
      </p:sp>
    </p:spTree>
    <p:extLst>
      <p:ext uri="{BB962C8B-B14F-4D97-AF65-F5344CB8AC3E}">
        <p14:creationId xmlns:p14="http://schemas.microsoft.com/office/powerpoint/2010/main" val="1819235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2F7B9C-102D-4A17-ACFF-2930E7D147AE}" type="datetimeFigureOut">
              <a:rPr lang="en-US" smtClean="0"/>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7DA7F-7A48-4B73-BA18-CEF330092F6B}" type="slidenum">
              <a:rPr lang="en-US" smtClean="0"/>
              <a:t>‹#›</a:t>
            </a:fld>
            <a:endParaRPr lang="en-US"/>
          </a:p>
        </p:txBody>
      </p:sp>
    </p:spTree>
    <p:extLst>
      <p:ext uri="{BB962C8B-B14F-4D97-AF65-F5344CB8AC3E}">
        <p14:creationId xmlns:p14="http://schemas.microsoft.com/office/powerpoint/2010/main" val="2906486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2F7B9C-102D-4A17-ACFF-2930E7D147AE}" type="datetimeFigureOut">
              <a:rPr lang="en-US" smtClean="0"/>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7DA7F-7A48-4B73-BA18-CEF330092F6B}" type="slidenum">
              <a:rPr lang="en-US" smtClean="0"/>
              <a:t>‹#›</a:t>
            </a:fld>
            <a:endParaRPr lang="en-US"/>
          </a:p>
        </p:txBody>
      </p:sp>
    </p:spTree>
    <p:extLst>
      <p:ext uri="{BB962C8B-B14F-4D97-AF65-F5344CB8AC3E}">
        <p14:creationId xmlns:p14="http://schemas.microsoft.com/office/powerpoint/2010/main" val="458726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2F7B9C-102D-4A17-ACFF-2930E7D147AE}" type="datetimeFigureOut">
              <a:rPr lang="en-US" smtClean="0"/>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A7DA7F-7A48-4B73-BA18-CEF330092F6B}" type="slidenum">
              <a:rPr lang="en-US" smtClean="0"/>
              <a:t>‹#›</a:t>
            </a:fld>
            <a:endParaRPr lang="en-US"/>
          </a:p>
        </p:txBody>
      </p:sp>
    </p:spTree>
    <p:extLst>
      <p:ext uri="{BB962C8B-B14F-4D97-AF65-F5344CB8AC3E}">
        <p14:creationId xmlns:p14="http://schemas.microsoft.com/office/powerpoint/2010/main" val="166453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2F7B9C-102D-4A17-ACFF-2930E7D147AE}" type="datetimeFigureOut">
              <a:rPr lang="en-US" smtClean="0"/>
              <a:t>5/26/2014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A7DA7F-7A48-4B73-BA18-CEF330092F6B}" type="slidenum">
              <a:rPr lang="en-US" smtClean="0"/>
              <a:t>‹#›</a:t>
            </a:fld>
            <a:endParaRPr lang="en-US"/>
          </a:p>
        </p:txBody>
      </p:sp>
    </p:spTree>
    <p:extLst>
      <p:ext uri="{BB962C8B-B14F-4D97-AF65-F5344CB8AC3E}">
        <p14:creationId xmlns:p14="http://schemas.microsoft.com/office/powerpoint/2010/main" val="150064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2F7B9C-102D-4A17-ACFF-2930E7D147AE}" type="datetimeFigureOut">
              <a:rPr lang="en-US" smtClean="0"/>
              <a:t>5/26/2014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A7DA7F-7A48-4B73-BA18-CEF330092F6B}" type="slidenum">
              <a:rPr lang="en-US" smtClean="0"/>
              <a:t>‹#›</a:t>
            </a:fld>
            <a:endParaRPr lang="en-US"/>
          </a:p>
        </p:txBody>
      </p:sp>
    </p:spTree>
    <p:extLst>
      <p:ext uri="{BB962C8B-B14F-4D97-AF65-F5344CB8AC3E}">
        <p14:creationId xmlns:p14="http://schemas.microsoft.com/office/powerpoint/2010/main" val="2912808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2F7B9C-102D-4A17-ACFF-2930E7D147AE}" type="datetimeFigureOut">
              <a:rPr lang="en-US" smtClean="0"/>
              <a:t>5/26/2014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A7DA7F-7A48-4B73-BA18-CEF330092F6B}" type="slidenum">
              <a:rPr lang="en-US" smtClean="0"/>
              <a:t>‹#›</a:t>
            </a:fld>
            <a:endParaRPr lang="en-US"/>
          </a:p>
        </p:txBody>
      </p:sp>
    </p:spTree>
    <p:extLst>
      <p:ext uri="{BB962C8B-B14F-4D97-AF65-F5344CB8AC3E}">
        <p14:creationId xmlns:p14="http://schemas.microsoft.com/office/powerpoint/2010/main" val="1882020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2F7B9C-102D-4A17-ACFF-2930E7D147AE}" type="datetimeFigureOut">
              <a:rPr lang="en-US" smtClean="0"/>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A7DA7F-7A48-4B73-BA18-CEF330092F6B}" type="slidenum">
              <a:rPr lang="en-US" smtClean="0"/>
              <a:t>‹#›</a:t>
            </a:fld>
            <a:endParaRPr lang="en-US"/>
          </a:p>
        </p:txBody>
      </p:sp>
    </p:spTree>
    <p:extLst>
      <p:ext uri="{BB962C8B-B14F-4D97-AF65-F5344CB8AC3E}">
        <p14:creationId xmlns:p14="http://schemas.microsoft.com/office/powerpoint/2010/main" val="3451524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2F7B9C-102D-4A17-ACFF-2930E7D147AE}" type="datetimeFigureOut">
              <a:rPr lang="en-US" smtClean="0"/>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A7DA7F-7A48-4B73-BA18-CEF330092F6B}" type="slidenum">
              <a:rPr lang="en-US" smtClean="0"/>
              <a:t>‹#›</a:t>
            </a:fld>
            <a:endParaRPr lang="en-US"/>
          </a:p>
        </p:txBody>
      </p:sp>
    </p:spTree>
    <p:extLst>
      <p:ext uri="{BB962C8B-B14F-4D97-AF65-F5344CB8AC3E}">
        <p14:creationId xmlns:p14="http://schemas.microsoft.com/office/powerpoint/2010/main" val="1531121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2F7B9C-102D-4A17-ACFF-2930E7D147AE}" type="datetimeFigureOut">
              <a:rPr lang="en-US" smtClean="0"/>
              <a:t>5/26/2014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A7DA7F-7A48-4B73-BA18-CEF330092F6B}" type="slidenum">
              <a:rPr lang="en-US" smtClean="0"/>
              <a:t>‹#›</a:t>
            </a:fld>
            <a:endParaRPr lang="en-US"/>
          </a:p>
        </p:txBody>
      </p:sp>
    </p:spTree>
    <p:extLst>
      <p:ext uri="{BB962C8B-B14F-4D97-AF65-F5344CB8AC3E}">
        <p14:creationId xmlns:p14="http://schemas.microsoft.com/office/powerpoint/2010/main" val="3894071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412776"/>
            <a:ext cx="5976664" cy="4608512"/>
          </a:xfrm>
          <a:prstGeom prst="rect">
            <a:avLst/>
          </a:prstGeom>
          <a:noFill/>
          <a:ln>
            <a:noFill/>
          </a:ln>
        </p:spPr>
      </p:pic>
      <p:sp>
        <p:nvSpPr>
          <p:cNvPr id="18" name="TextBox 17"/>
          <p:cNvSpPr txBox="1"/>
          <p:nvPr/>
        </p:nvSpPr>
        <p:spPr>
          <a:xfrm>
            <a:off x="1259632" y="404664"/>
            <a:ext cx="6696744" cy="1446550"/>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s-CO" sz="4400" b="1" cap="all" dirty="0"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ial Black" panose="020B0A04020102020204" pitchFamily="34" charset="0"/>
              </a:rPr>
              <a:t>LOS COLPORTORES EVANGÉLICOS</a:t>
            </a:r>
            <a:endParaRPr lang="en-US" sz="4400" b="1" cap="all" dirty="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ial Black" panose="020B0A04020102020204" pitchFamily="34" charset="0"/>
            </a:endParaRPr>
          </a:p>
        </p:txBody>
      </p:sp>
      <p:sp>
        <p:nvSpPr>
          <p:cNvPr id="2" name="TextBox 1"/>
          <p:cNvSpPr txBox="1"/>
          <p:nvPr/>
        </p:nvSpPr>
        <p:spPr>
          <a:xfrm>
            <a:off x="3563888" y="2005122"/>
            <a:ext cx="1903534" cy="400110"/>
          </a:xfrm>
          <a:prstGeom prst="rect">
            <a:avLst/>
          </a:prstGeom>
          <a:noFill/>
        </p:spPr>
        <p:txBody>
          <a:bodyPr wrap="none" rtlCol="0">
            <a:spAutoFit/>
          </a:bodyPr>
          <a:lstStyle/>
          <a:p>
            <a:r>
              <a:rPr lang="es-CO" sz="2000" dirty="0" smtClean="0">
                <a:latin typeface="Arial Black" panose="020B0A04020102020204" pitchFamily="34" charset="0"/>
              </a:rPr>
              <a:t>CAPÍTULO 3</a:t>
            </a:r>
            <a:endParaRPr lang="en-US" sz="2000" dirty="0">
              <a:latin typeface="Arial Black" panose="020B0A04020102020204" pitchFamily="34" charset="0"/>
            </a:endParaRPr>
          </a:p>
        </p:txBody>
      </p:sp>
    </p:spTree>
    <p:extLst>
      <p:ext uri="{BB962C8B-B14F-4D97-AF65-F5344CB8AC3E}">
        <p14:creationId xmlns:p14="http://schemas.microsoft.com/office/powerpoint/2010/main" val="32609612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Autofit/>
          </a:bodyPr>
          <a:lstStyle/>
          <a:p>
            <a:r>
              <a:rPr lang="es-ES" sz="3200" b="1" dirty="0">
                <a:solidFill>
                  <a:schemeClr val="tx2">
                    <a:lumMod val="75000"/>
                  </a:schemeClr>
                </a:solidFill>
                <a:latin typeface="Berlin Sans FB" panose="020E0602020502020306" pitchFamily="34" charset="0"/>
              </a:rPr>
              <a:t>El Colportor Evangélico. Definición y </a:t>
            </a:r>
            <a:r>
              <a:rPr lang="es-ES" sz="3200" b="1" dirty="0" smtClean="0">
                <a:solidFill>
                  <a:schemeClr val="tx2">
                    <a:lumMod val="75000"/>
                  </a:schemeClr>
                </a:solidFill>
                <a:latin typeface="Berlin Sans FB" panose="020E0602020502020306" pitchFamily="34" charset="0"/>
              </a:rPr>
              <a:t>Ministerio-3</a:t>
            </a:r>
            <a:endParaRPr lang="en-US" sz="3200"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395536" y="1700808"/>
            <a:ext cx="8229600" cy="3816424"/>
          </a:xfrm>
        </p:spPr>
        <p:txBody>
          <a:bodyPr>
            <a:normAutofit/>
          </a:bodyPr>
          <a:lstStyle/>
          <a:p>
            <a:pPr algn="just"/>
            <a:r>
              <a:rPr lang="es-ES" dirty="0">
                <a:latin typeface="Berlin Sans FB" panose="020E0602020502020306" pitchFamily="34" charset="0"/>
              </a:rPr>
              <a:t>Su trabajo lo realiza en </a:t>
            </a:r>
            <a:r>
              <a:rPr lang="es-ES" sz="3600" i="1" dirty="0">
                <a:latin typeface="Berlin Sans FB" panose="020E0602020502020306" pitchFamily="34" charset="0"/>
              </a:rPr>
              <a:t>armonía y consulta con el pastor</a:t>
            </a:r>
            <a:r>
              <a:rPr lang="es-ES" dirty="0">
                <a:latin typeface="Berlin Sans FB" panose="020E0602020502020306" pitchFamily="34" charset="0"/>
              </a:rPr>
              <a:t>, y por medio de las juntas locales establecidas para el caso. </a:t>
            </a:r>
            <a:endParaRPr lang="es-ES" dirty="0" smtClean="0">
              <a:latin typeface="Berlin Sans FB" panose="020E0602020502020306" pitchFamily="34" charset="0"/>
            </a:endParaRPr>
          </a:p>
          <a:p>
            <a:pPr algn="just"/>
            <a:r>
              <a:rPr lang="es-ES" dirty="0">
                <a:latin typeface="Berlin Sans FB" panose="020E0602020502020306" pitchFamily="34" charset="0"/>
              </a:rPr>
              <a:t>Si hay más de un colportor regular, la Junta  de la iglesia </a:t>
            </a:r>
            <a:r>
              <a:rPr lang="es-ES" dirty="0" smtClean="0">
                <a:latin typeface="Berlin Sans FB" panose="020E0602020502020306" pitchFamily="34" charset="0"/>
              </a:rPr>
              <a:t>elegirá </a:t>
            </a:r>
            <a:r>
              <a:rPr lang="es-ES" dirty="0">
                <a:latin typeface="Berlin Sans FB" panose="020E0602020502020306" pitchFamily="34" charset="0"/>
              </a:rPr>
              <a:t>a uno de ellos para realizar esta función por el período que establecen los reglamentos.</a:t>
            </a:r>
            <a:endParaRPr lang="en-US" dirty="0">
              <a:latin typeface="Berlin Sans FB" panose="020E0602020502020306" pitchFamily="34" charset="0"/>
            </a:endParaRPr>
          </a:p>
          <a:p>
            <a:pPr algn="just"/>
            <a:endParaRPr lang="en-US" dirty="0">
              <a:latin typeface="Berlin Sans FB" panose="020E0602020502020306" pitchFamily="34" charset="0"/>
            </a:endParaRPr>
          </a:p>
        </p:txBody>
      </p:sp>
    </p:spTree>
    <p:extLst>
      <p:ext uri="{BB962C8B-B14F-4D97-AF65-F5344CB8AC3E}">
        <p14:creationId xmlns:p14="http://schemas.microsoft.com/office/powerpoint/2010/main" val="6314868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s-ES" sz="3200" b="1" dirty="0">
                <a:solidFill>
                  <a:schemeClr val="tx2">
                    <a:lumMod val="75000"/>
                  </a:schemeClr>
                </a:solidFill>
                <a:latin typeface="Berlin Sans FB" panose="020E0602020502020306" pitchFamily="34" charset="0"/>
              </a:rPr>
              <a:t>El trabajo del Colportor </a:t>
            </a:r>
            <a:r>
              <a:rPr lang="es-ES" sz="3200" b="1" dirty="0" smtClean="0">
                <a:solidFill>
                  <a:schemeClr val="tx2">
                    <a:lumMod val="75000"/>
                  </a:schemeClr>
                </a:solidFill>
                <a:latin typeface="Berlin Sans FB" panose="020E0602020502020306" pitchFamily="34" charset="0"/>
              </a:rPr>
              <a:t>Evangélico </a:t>
            </a:r>
            <a:r>
              <a:rPr lang="es-ES" sz="3200" b="1" dirty="0">
                <a:solidFill>
                  <a:schemeClr val="tx2">
                    <a:lumMod val="75000"/>
                  </a:schemeClr>
                </a:solidFill>
                <a:latin typeface="Berlin Sans FB" panose="020E0602020502020306" pitchFamily="34" charset="0"/>
              </a:rPr>
              <a:t>Plataforma </a:t>
            </a:r>
            <a:r>
              <a:rPr lang="es-ES" sz="3200" b="1" dirty="0" smtClean="0">
                <a:solidFill>
                  <a:schemeClr val="tx2">
                    <a:lumMod val="75000"/>
                  </a:schemeClr>
                </a:solidFill>
                <a:latin typeface="Berlin Sans FB" panose="020E0602020502020306" pitchFamily="34" charset="0"/>
              </a:rPr>
              <a:t>Misional</a:t>
            </a:r>
            <a:endParaRPr lang="en-US" sz="3200"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p:txBody>
          <a:bodyPr>
            <a:normAutofit fontScale="77500" lnSpcReduction="20000"/>
          </a:bodyPr>
          <a:lstStyle/>
          <a:p>
            <a:r>
              <a:rPr lang="es-ES" dirty="0" smtClean="0">
                <a:latin typeface="Berlin Sans FB" panose="020E0602020502020306" pitchFamily="34" charset="0"/>
              </a:rPr>
              <a:t>El </a:t>
            </a:r>
            <a:r>
              <a:rPr lang="es-ES" dirty="0">
                <a:latin typeface="Berlin Sans FB" panose="020E0602020502020306" pitchFamily="34" charset="0"/>
              </a:rPr>
              <a:t>Colportor Evangélico desarrolla su trabajo misionero en </a:t>
            </a:r>
            <a:r>
              <a:rPr lang="es-ES" sz="3600" i="1" dirty="0">
                <a:latin typeface="Berlin Sans FB" panose="020E0602020502020306" pitchFamily="34" charset="0"/>
              </a:rPr>
              <a:t>armonía con lo estipulado en este reglamento </a:t>
            </a:r>
            <a:r>
              <a:rPr lang="es-ES" dirty="0">
                <a:latin typeface="Berlin Sans FB" panose="020E0602020502020306" pitchFamily="34" charset="0"/>
              </a:rPr>
              <a:t>y como parte integral del </a:t>
            </a:r>
            <a:r>
              <a:rPr lang="es-ES" dirty="0" smtClean="0">
                <a:latin typeface="Berlin Sans FB" panose="020E0602020502020306" pitchFamily="34" charset="0"/>
              </a:rPr>
              <a:t>SP </a:t>
            </a:r>
            <a:r>
              <a:rPr lang="es-ES" dirty="0">
                <a:latin typeface="Berlin Sans FB" panose="020E0602020502020306" pitchFamily="34" charset="0"/>
              </a:rPr>
              <a:t>de la División Interamericana (N02 03). </a:t>
            </a:r>
            <a:endParaRPr lang="en-US" dirty="0">
              <a:latin typeface="Berlin Sans FB" panose="020E0602020502020306" pitchFamily="34" charset="0"/>
            </a:endParaRPr>
          </a:p>
          <a:p>
            <a:r>
              <a:rPr lang="es-ES" dirty="0">
                <a:latin typeface="Berlin Sans FB" panose="020E0602020502020306" pitchFamily="34" charset="0"/>
              </a:rPr>
              <a:t>El contacto entre el Colportor Evangélico y el usuario de las publicaciones </a:t>
            </a:r>
            <a:r>
              <a:rPr lang="es-ES" dirty="0" smtClean="0">
                <a:latin typeface="Berlin Sans FB" panose="020E0602020502020306" pitchFamily="34" charset="0"/>
              </a:rPr>
              <a:t>misioneras… se </a:t>
            </a:r>
            <a:r>
              <a:rPr lang="es-ES" dirty="0">
                <a:latin typeface="Berlin Sans FB" panose="020E0602020502020306" pitchFamily="34" charset="0"/>
              </a:rPr>
              <a:t>llevará a cabo sobre una </a:t>
            </a:r>
            <a:r>
              <a:rPr lang="es-ES" sz="3600" i="1" dirty="0">
                <a:latin typeface="Berlin Sans FB" panose="020E0602020502020306" pitchFamily="34" charset="0"/>
              </a:rPr>
              <a:t>plataforma profesional y deberá ser una experiencia que tienda a una relación sustentada en principios cristianos,  </a:t>
            </a:r>
            <a:r>
              <a:rPr lang="es-ES" dirty="0">
                <a:latin typeface="Berlin Sans FB" panose="020E0602020502020306" pitchFamily="34" charset="0"/>
              </a:rPr>
              <a:t>de tal forma que el nombre de Dios sea glorificado, dando evidencias de un testimonio del poder de Dios bajo la influencia del Espíritu Santo y de una experiencia de relación personal y transformadora con </a:t>
            </a:r>
            <a:r>
              <a:rPr lang="es-ES" dirty="0" smtClean="0">
                <a:latin typeface="Berlin Sans FB" panose="020E0602020502020306" pitchFamily="34" charset="0"/>
              </a:rPr>
              <a:t>Cristo, </a:t>
            </a:r>
            <a:r>
              <a:rPr lang="es-ES" sz="2600" dirty="0" smtClean="0">
                <a:latin typeface="Berlin Sans FB" panose="020E0602020502020306" pitchFamily="34" charset="0"/>
              </a:rPr>
              <a:t>(RO, N </a:t>
            </a:r>
            <a:r>
              <a:rPr lang="es-ES" sz="2600" dirty="0">
                <a:latin typeface="Berlin Sans FB" panose="020E0602020502020306" pitchFamily="34" charset="0"/>
              </a:rPr>
              <a:t>03 </a:t>
            </a:r>
            <a:r>
              <a:rPr lang="es-ES" sz="2600" dirty="0" smtClean="0">
                <a:latin typeface="Berlin Sans FB" panose="020E0602020502020306" pitchFamily="34" charset="0"/>
              </a:rPr>
              <a:t>06, pág. 466). </a:t>
            </a:r>
            <a:endParaRPr lang="en-US" sz="2600"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17986399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564904"/>
            <a:ext cx="8229600" cy="1143000"/>
          </a:xfrm>
        </p:spPr>
        <p:txBody>
          <a:bodyPr>
            <a:noAutofit/>
          </a:bodyPr>
          <a:lstStyle/>
          <a:p>
            <a:r>
              <a:rPr lang="es-ES" sz="4800" b="1" dirty="0">
                <a:latin typeface="Berlin Sans FB" panose="020E0602020502020306" pitchFamily="34" charset="0"/>
              </a:rPr>
              <a:t>Deberes Profesionales de los Colportores Evangélicos.</a:t>
            </a:r>
            <a:endParaRPr lang="en-US" sz="4800" b="1" dirty="0">
              <a:latin typeface="Berlin Sans FB" panose="020E0602020502020306" pitchFamily="34" charset="0"/>
            </a:endParaRPr>
          </a:p>
        </p:txBody>
      </p:sp>
    </p:spTree>
    <p:extLst>
      <p:ext uri="{BB962C8B-B14F-4D97-AF65-F5344CB8AC3E}">
        <p14:creationId xmlns:p14="http://schemas.microsoft.com/office/powerpoint/2010/main" val="42943895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gn="l"/>
            <a:r>
              <a:rPr lang="es-ES" sz="2400" dirty="0" smtClean="0">
                <a:latin typeface="Berlin Sans FB" panose="020E0602020502020306" pitchFamily="34" charset="0"/>
              </a:rPr>
              <a:t>1.  El </a:t>
            </a:r>
            <a:r>
              <a:rPr lang="es-ES" sz="2400" dirty="0">
                <a:latin typeface="Berlin Sans FB" panose="020E0602020502020306" pitchFamily="34" charset="0"/>
              </a:rPr>
              <a:t>trabajo del Colportor Evangélico, se ubicará en cualquiera de los niveles y/o rangos que defina este reglamento y comprenderá lo siguiente:</a:t>
            </a:r>
            <a:r>
              <a:rPr lang="en-US" sz="2400" dirty="0">
                <a:latin typeface="Berlin Sans FB" panose="020E0602020502020306" pitchFamily="34" charset="0"/>
              </a:rPr>
              <a:t/>
            </a:r>
            <a:br>
              <a:rPr lang="en-US" sz="2400" dirty="0">
                <a:latin typeface="Berlin Sans FB" panose="020E0602020502020306" pitchFamily="34" charset="0"/>
              </a:rPr>
            </a:br>
            <a:endParaRPr lang="en-US" sz="2400" dirty="0">
              <a:latin typeface="Berlin Sans FB" panose="020E0602020502020306" pitchFamily="34" charset="0"/>
            </a:endParaRPr>
          </a:p>
        </p:txBody>
      </p:sp>
      <p:sp>
        <p:nvSpPr>
          <p:cNvPr id="3" name="Content Placeholder 2"/>
          <p:cNvSpPr>
            <a:spLocks noGrp="1"/>
          </p:cNvSpPr>
          <p:nvPr>
            <p:ph idx="1"/>
          </p:nvPr>
        </p:nvSpPr>
        <p:spPr>
          <a:xfrm>
            <a:off x="0" y="1279301"/>
            <a:ext cx="9036496" cy="4525963"/>
          </a:xfrm>
        </p:spPr>
        <p:txBody>
          <a:bodyPr>
            <a:noAutofit/>
          </a:bodyPr>
          <a:lstStyle/>
          <a:p>
            <a:pPr marL="800100" lvl="1" indent="-342900">
              <a:buFont typeface="+mj-lt"/>
              <a:buAutoNum type="alphaLcParenR"/>
            </a:pPr>
            <a:r>
              <a:rPr lang="es-ES" sz="1800" dirty="0" smtClean="0">
                <a:latin typeface="Berlin Sans FB" panose="020E0602020502020306" pitchFamily="34" charset="0"/>
              </a:rPr>
              <a:t>Vender </a:t>
            </a:r>
            <a:r>
              <a:rPr lang="es-ES" sz="1800" dirty="0">
                <a:latin typeface="Berlin Sans FB" panose="020E0602020502020306" pitchFamily="34" charset="0"/>
              </a:rPr>
              <a:t>todas las publicaciones que la Casa Publicadora distribuye dentro del territorio que le ha sido asignado.</a:t>
            </a:r>
            <a:endParaRPr lang="en-US" sz="3600" dirty="0">
              <a:latin typeface="Berlin Sans FB" panose="020E0602020502020306" pitchFamily="34" charset="0"/>
            </a:endParaRPr>
          </a:p>
          <a:p>
            <a:pPr marL="971550" lvl="1" indent="-514350">
              <a:buFont typeface="+mj-lt"/>
              <a:buAutoNum type="alphaLcParenR"/>
            </a:pPr>
            <a:r>
              <a:rPr lang="es-ES" sz="2000" i="1" dirty="0">
                <a:latin typeface="Berlin Sans FB" panose="020E0602020502020306" pitchFamily="34" charset="0"/>
              </a:rPr>
              <a:t>Visitar</a:t>
            </a:r>
            <a:r>
              <a:rPr lang="es-ES" sz="1800" dirty="0">
                <a:latin typeface="Berlin Sans FB" panose="020E0602020502020306" pitchFamily="34" charset="0"/>
              </a:rPr>
              <a:t> los hogares, empresas y centros de negocios dentro del territorio asignado con el fin de distribuir las publicaciones seleccionadas para llevar a cabo su labor evangelizadora.</a:t>
            </a:r>
            <a:endParaRPr lang="en-US" sz="3600" dirty="0">
              <a:latin typeface="Berlin Sans FB" panose="020E0602020502020306" pitchFamily="34" charset="0"/>
            </a:endParaRPr>
          </a:p>
          <a:p>
            <a:pPr marL="971550" lvl="1" indent="-514350">
              <a:buFont typeface="+mj-lt"/>
              <a:buAutoNum type="alphaLcParenR"/>
            </a:pPr>
            <a:r>
              <a:rPr lang="es-ES" sz="1800" dirty="0">
                <a:latin typeface="Berlin Sans FB" panose="020E0602020502020306" pitchFamily="34" charset="0"/>
              </a:rPr>
              <a:t>Al contactarse con las personas en su trato profesional de ventas, realizará un trabajo misionero </a:t>
            </a:r>
            <a:r>
              <a:rPr lang="es-ES" sz="2000" i="1" dirty="0">
                <a:latin typeface="Berlin Sans FB" panose="020E0602020502020306" pitchFamily="34" charset="0"/>
              </a:rPr>
              <a:t>mostrando a Jesús como nuestro Salvador</a:t>
            </a:r>
            <a:r>
              <a:rPr lang="es-ES" sz="1800" dirty="0">
                <a:latin typeface="Berlin Sans FB" panose="020E0602020502020306" pitchFamily="34" charset="0"/>
              </a:rPr>
              <a:t>.</a:t>
            </a:r>
            <a:endParaRPr lang="en-US" sz="3600" dirty="0">
              <a:latin typeface="Berlin Sans FB" panose="020E0602020502020306" pitchFamily="34" charset="0"/>
            </a:endParaRPr>
          </a:p>
          <a:p>
            <a:pPr marL="971550" lvl="1" indent="-514350">
              <a:buFont typeface="+mj-lt"/>
              <a:buAutoNum type="alphaLcParenR"/>
            </a:pPr>
            <a:r>
              <a:rPr lang="es-ES" sz="2000" i="1" dirty="0">
                <a:latin typeface="Berlin Sans FB" panose="020E0602020502020306" pitchFamily="34" charset="0"/>
              </a:rPr>
              <a:t>Orar con sus clientes </a:t>
            </a:r>
            <a:r>
              <a:rPr lang="es-ES" sz="1800" dirty="0">
                <a:latin typeface="Berlin Sans FB" panose="020E0602020502020306" pitchFamily="34" charset="0"/>
              </a:rPr>
              <a:t>y los interesados en el mensaje de salvación señalándoles al Cordero de Dios.</a:t>
            </a:r>
            <a:endParaRPr lang="en-US" sz="3600" dirty="0">
              <a:latin typeface="Berlin Sans FB" panose="020E0602020502020306" pitchFamily="34" charset="0"/>
            </a:endParaRPr>
          </a:p>
          <a:p>
            <a:pPr marL="971550" lvl="1" indent="-514350">
              <a:buFont typeface="+mj-lt"/>
              <a:buAutoNum type="alphaLcParenR"/>
            </a:pPr>
            <a:r>
              <a:rPr lang="es-ES" sz="1800" dirty="0">
                <a:latin typeface="Berlin Sans FB" panose="020E0602020502020306" pitchFamily="34" charset="0"/>
              </a:rPr>
              <a:t>Programar </a:t>
            </a:r>
            <a:r>
              <a:rPr lang="es-ES" sz="2000" i="1" dirty="0">
                <a:latin typeface="Berlin Sans FB" panose="020E0602020502020306" pitchFamily="34" charset="0"/>
              </a:rPr>
              <a:t>estudios bíblicos </a:t>
            </a:r>
            <a:r>
              <a:rPr lang="es-ES" sz="1800" dirty="0">
                <a:latin typeface="Berlin Sans FB" panose="020E0602020502020306" pitchFamily="34" charset="0"/>
              </a:rPr>
              <a:t>con los interesados en la búsqueda de la verdad.</a:t>
            </a:r>
            <a:endParaRPr lang="en-US" sz="3600" dirty="0">
              <a:latin typeface="Berlin Sans FB" panose="020E0602020502020306" pitchFamily="34" charset="0"/>
            </a:endParaRPr>
          </a:p>
          <a:p>
            <a:pPr marL="971550" lvl="1" indent="-514350">
              <a:buFont typeface="+mj-lt"/>
              <a:buAutoNum type="alphaLcParenR"/>
            </a:pPr>
            <a:r>
              <a:rPr lang="es-ES" sz="1800" dirty="0">
                <a:latin typeface="Berlin Sans FB" panose="020E0602020502020306" pitchFamily="34" charset="0"/>
              </a:rPr>
              <a:t>Promoverá constantemente </a:t>
            </a:r>
            <a:r>
              <a:rPr lang="es-ES" sz="2000" i="1" dirty="0">
                <a:latin typeface="Berlin Sans FB" panose="020E0602020502020306" pitchFamily="34" charset="0"/>
              </a:rPr>
              <a:t>la distribución y adquisición de folletos </a:t>
            </a:r>
            <a:r>
              <a:rPr lang="es-ES" sz="1800" dirty="0">
                <a:latin typeface="Berlin Sans FB" panose="020E0602020502020306" pitchFamily="34" charset="0"/>
              </a:rPr>
              <a:t>o cartillas de Escuela Sabática, folletos para niños y jóvenes, revistas de suscripción, matutinas, libros misioneros, b</a:t>
            </a:r>
            <a:r>
              <a:rPr lang="es-ES" sz="1800" dirty="0" smtClean="0">
                <a:latin typeface="Berlin Sans FB" panose="020E0602020502020306" pitchFamily="34" charset="0"/>
              </a:rPr>
              <a:t>iblias </a:t>
            </a:r>
            <a:r>
              <a:rPr lang="es-ES" sz="1800" dirty="0">
                <a:latin typeface="Berlin Sans FB" panose="020E0602020502020306" pitchFamily="34" charset="0"/>
              </a:rPr>
              <a:t>de evangelismo y todo material producido por las Casas Publicadoras impreso o electrónico que edifique la fe de los miembros de iglesia.  Este trabajo lo hará el Colportor escogido por la Junta de la iglesia local para este fin.</a:t>
            </a:r>
            <a:endParaRPr lang="en-US" sz="3600" dirty="0">
              <a:latin typeface="Berlin Sans FB" panose="020E0602020502020306" pitchFamily="34" charset="0"/>
            </a:endParaRPr>
          </a:p>
          <a:p>
            <a:pPr marL="514350" indent="-514350">
              <a:buFont typeface="+mj-lt"/>
              <a:buAutoNum type="alphaLcParenR"/>
            </a:pPr>
            <a:endParaRPr lang="en-US" sz="2000" dirty="0">
              <a:latin typeface="Berlin Sans FB" panose="020E0602020502020306" pitchFamily="34" charset="0"/>
            </a:endParaRPr>
          </a:p>
        </p:txBody>
      </p:sp>
    </p:spTree>
    <p:extLst>
      <p:ext uri="{BB962C8B-B14F-4D97-AF65-F5344CB8AC3E}">
        <p14:creationId xmlns:p14="http://schemas.microsoft.com/office/powerpoint/2010/main" val="33460275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b="1" dirty="0" smtClean="0">
                <a:solidFill>
                  <a:schemeClr val="tx2">
                    <a:lumMod val="75000"/>
                  </a:schemeClr>
                </a:solidFill>
                <a:latin typeface="Berlin Sans FB" panose="020E0602020502020306" pitchFamily="34" charset="0"/>
              </a:rPr>
              <a:t>2  Fuente </a:t>
            </a:r>
            <a:r>
              <a:rPr lang="es-ES" b="1" dirty="0">
                <a:solidFill>
                  <a:schemeClr val="tx2">
                    <a:lumMod val="75000"/>
                  </a:schemeClr>
                </a:solidFill>
                <a:latin typeface="Berlin Sans FB" panose="020E0602020502020306" pitchFamily="34" charset="0"/>
              </a:rPr>
              <a:t>de Motivación</a:t>
            </a:r>
            <a:endParaRPr lang="en-US"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467544" y="2204864"/>
            <a:ext cx="8229600" cy="3268960"/>
          </a:xfrm>
        </p:spPr>
        <p:txBody>
          <a:bodyPr/>
          <a:lstStyle/>
          <a:p>
            <a:pPr marL="0" lvl="0" indent="0">
              <a:buNone/>
            </a:pPr>
            <a:r>
              <a:rPr lang="es-ES" dirty="0" smtClean="0">
                <a:latin typeface="Berlin Sans FB" panose="020E0602020502020306" pitchFamily="34" charset="0"/>
              </a:rPr>
              <a:t>El </a:t>
            </a:r>
            <a:r>
              <a:rPr lang="es-ES" dirty="0">
                <a:latin typeface="Berlin Sans FB" panose="020E0602020502020306" pitchFamily="34" charset="0"/>
              </a:rPr>
              <a:t>Colportor Evangélico buscará continuamente motivación en los principios espirituales enunciados en las Sagradas Escrituras, en los escritos del Espíritu de Profecía y otros libros seleccionados sugeridos por el Departamento del </a:t>
            </a:r>
            <a:r>
              <a:rPr lang="es-ES" dirty="0" smtClean="0">
                <a:latin typeface="Berlin Sans FB" panose="020E0602020502020306" pitchFamily="34" charset="0"/>
              </a:rPr>
              <a:t>Ministerio de Publicaciones </a:t>
            </a:r>
            <a:r>
              <a:rPr lang="es-ES" dirty="0">
                <a:latin typeface="Berlin Sans FB" panose="020E0602020502020306" pitchFamily="34" charset="0"/>
              </a:rPr>
              <a:t>de la División.</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22155853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b="1" dirty="0" smtClean="0">
                <a:solidFill>
                  <a:schemeClr val="tx2">
                    <a:lumMod val="75000"/>
                  </a:schemeClr>
                </a:solidFill>
                <a:latin typeface="Berlin Sans FB" panose="020E0602020502020306" pitchFamily="34" charset="0"/>
              </a:rPr>
              <a:t>3. </a:t>
            </a:r>
            <a:r>
              <a:rPr lang="es-ES" b="1" dirty="0">
                <a:solidFill>
                  <a:schemeClr val="tx2">
                    <a:lumMod val="75000"/>
                  </a:schemeClr>
                </a:solidFill>
                <a:latin typeface="Berlin Sans FB" panose="020E0602020502020306" pitchFamily="34" charset="0"/>
              </a:rPr>
              <a:t>Área de Jurisdicción</a:t>
            </a:r>
            <a:r>
              <a:rPr lang="es-ES" b="1" dirty="0" smtClean="0">
                <a:solidFill>
                  <a:schemeClr val="tx2">
                    <a:lumMod val="75000"/>
                  </a:schemeClr>
                </a:solidFill>
                <a:latin typeface="Berlin Sans FB" panose="020E0602020502020306" pitchFamily="34" charset="0"/>
              </a:rPr>
              <a:t> </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467544" y="2204864"/>
            <a:ext cx="8229600" cy="3268960"/>
          </a:xfrm>
        </p:spPr>
        <p:txBody>
          <a:bodyPr/>
          <a:lstStyle/>
          <a:p>
            <a:pPr lvl="0"/>
            <a:r>
              <a:rPr lang="es-ES" dirty="0">
                <a:latin typeface="Berlin Sans FB" panose="020E0602020502020306" pitchFamily="34" charset="0"/>
              </a:rPr>
              <a:t>A fin de mantener la unidad y el buen orden del </a:t>
            </a:r>
            <a:r>
              <a:rPr lang="es-ES" dirty="0" smtClean="0">
                <a:latin typeface="Berlin Sans FB" panose="020E0602020502020306" pitchFamily="34" charset="0"/>
              </a:rPr>
              <a:t>SP, </a:t>
            </a:r>
            <a:r>
              <a:rPr lang="es-ES" dirty="0">
                <a:latin typeface="Berlin Sans FB" panose="020E0602020502020306" pitchFamily="34" charset="0"/>
              </a:rPr>
              <a:t>el Colportor Evangélico desempeñará su actividad misionera en el área asignada por el </a:t>
            </a:r>
            <a:r>
              <a:rPr lang="es-ES" dirty="0" smtClean="0">
                <a:latin typeface="Berlin Sans FB" panose="020E0602020502020306" pitchFamily="34" charset="0"/>
              </a:rPr>
              <a:t>SP </a:t>
            </a:r>
            <a:r>
              <a:rPr lang="es-ES" dirty="0">
                <a:latin typeface="Berlin Sans FB" panose="020E0602020502020306" pitchFamily="34" charset="0"/>
              </a:rPr>
              <a:t>de su Campo Local.</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7002834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229600" cy="1143000"/>
          </a:xfrm>
        </p:spPr>
        <p:txBody>
          <a:bodyPr/>
          <a:lstStyle/>
          <a:p>
            <a:r>
              <a:rPr lang="es-ES" b="1" dirty="0" smtClean="0">
                <a:solidFill>
                  <a:schemeClr val="tx2">
                    <a:lumMod val="75000"/>
                  </a:schemeClr>
                </a:solidFill>
                <a:latin typeface="Berlin Sans FB" panose="020E0602020502020306" pitchFamily="34" charset="0"/>
              </a:rPr>
              <a:t>4. </a:t>
            </a:r>
            <a:r>
              <a:rPr lang="es-ES" b="1" dirty="0">
                <a:solidFill>
                  <a:schemeClr val="tx2">
                    <a:lumMod val="75000"/>
                  </a:schemeClr>
                </a:solidFill>
                <a:latin typeface="Berlin Sans FB" panose="020E0602020502020306" pitchFamily="34" charset="0"/>
              </a:rPr>
              <a:t>Nombres de los Interesados</a:t>
            </a:r>
            <a:r>
              <a:rPr lang="es-ES" b="1" dirty="0" smtClean="0">
                <a:solidFill>
                  <a:schemeClr val="tx2">
                    <a:lumMod val="75000"/>
                  </a:schemeClr>
                </a:solidFill>
                <a:latin typeface="Berlin Sans FB" panose="020E0602020502020306" pitchFamily="34" charset="0"/>
              </a:rPr>
              <a:t> </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lstStyle/>
          <a:p>
            <a:pPr lvl="0"/>
            <a:r>
              <a:rPr lang="es-ES" dirty="0">
                <a:latin typeface="Berlin Sans FB" panose="020E0602020502020306" pitchFamily="34" charset="0"/>
              </a:rPr>
              <a:t>Para facilitar la asistencia de los interesados en el mensaje adventista, el Colportor Evangélico entregará al pastor o ancianos de la iglesia local los nombres y direcciones de las personas que hayan demostrado interés en el evangelio y en el estudio de la Biblia.</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23104330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lstStyle/>
          <a:p>
            <a:r>
              <a:rPr lang="es-ES" b="1" dirty="0" smtClean="0">
                <a:solidFill>
                  <a:schemeClr val="tx2">
                    <a:lumMod val="75000"/>
                  </a:schemeClr>
                </a:solidFill>
                <a:latin typeface="Berlin Sans FB" panose="020E0602020502020306" pitchFamily="34" charset="0"/>
              </a:rPr>
              <a:t>5. </a:t>
            </a:r>
            <a:r>
              <a:rPr lang="es-ES" b="1" dirty="0">
                <a:solidFill>
                  <a:schemeClr val="tx2">
                    <a:lumMod val="75000"/>
                  </a:schemeClr>
                </a:solidFill>
                <a:latin typeface="Berlin Sans FB" panose="020E0602020502020306" pitchFamily="34" charset="0"/>
              </a:rPr>
              <a:t>Colaboración con la Iglesia</a:t>
            </a:r>
            <a:r>
              <a:rPr lang="es-ES" b="1" dirty="0" smtClean="0">
                <a:solidFill>
                  <a:schemeClr val="tx2">
                    <a:lumMod val="75000"/>
                  </a:schemeClr>
                </a:solidFill>
                <a:latin typeface="Berlin Sans FB" panose="020E0602020502020306" pitchFamily="34" charset="0"/>
              </a:rPr>
              <a:t> </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lstStyle/>
          <a:p>
            <a:r>
              <a:rPr lang="es-ES" dirty="0" smtClean="0">
                <a:latin typeface="Berlin Sans FB" panose="020E0602020502020306" pitchFamily="34" charset="0"/>
              </a:rPr>
              <a:t> </a:t>
            </a:r>
            <a:r>
              <a:rPr lang="es-ES" dirty="0">
                <a:latin typeface="Berlin Sans FB" panose="020E0602020502020306" pitchFamily="34" charset="0"/>
              </a:rPr>
              <a:t>Se espera que el Colportor Evangélico mantenga su feligresía en regla en la iglesia local de su territorio asignado y colabore con ella activamente en sus actividades diversas sin perjuicio del colportaje.</a:t>
            </a:r>
            <a:endParaRPr lang="en-US" dirty="0">
              <a:latin typeface="Berlin Sans FB" panose="020E0602020502020306" pitchFamily="34" charset="0"/>
            </a:endParaRPr>
          </a:p>
          <a:p>
            <a:pPr lvl="0"/>
            <a:endParaRPr lang="en-US" dirty="0">
              <a:latin typeface="Berlin Sans FB" panose="020E0602020502020306" pitchFamily="34" charset="0"/>
            </a:endParaRPr>
          </a:p>
        </p:txBody>
      </p:sp>
    </p:spTree>
    <p:extLst>
      <p:ext uri="{BB962C8B-B14F-4D97-AF65-F5344CB8AC3E}">
        <p14:creationId xmlns:p14="http://schemas.microsoft.com/office/powerpoint/2010/main" val="39066733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229600" cy="1143000"/>
          </a:xfrm>
        </p:spPr>
        <p:txBody>
          <a:bodyPr>
            <a:normAutofit fontScale="90000"/>
          </a:bodyPr>
          <a:lstStyle/>
          <a:p>
            <a:r>
              <a:rPr lang="es-ES" b="1" dirty="0">
                <a:solidFill>
                  <a:schemeClr val="tx2">
                    <a:lumMod val="75000"/>
                  </a:schemeClr>
                </a:solidFill>
                <a:latin typeface="Berlin Sans FB" panose="020E0602020502020306" pitchFamily="34" charset="0"/>
              </a:rPr>
              <a:t>6</a:t>
            </a:r>
            <a:r>
              <a:rPr lang="es-ES" b="1" dirty="0" smtClean="0">
                <a:solidFill>
                  <a:schemeClr val="tx2">
                    <a:lumMod val="75000"/>
                  </a:schemeClr>
                </a:solidFill>
                <a:latin typeface="Berlin Sans FB" panose="020E0602020502020306" pitchFamily="34" charset="0"/>
              </a:rPr>
              <a:t>. </a:t>
            </a:r>
            <a:r>
              <a:rPr lang="es-ES" b="1" dirty="0">
                <a:solidFill>
                  <a:schemeClr val="tx2">
                    <a:lumMod val="75000"/>
                  </a:schemeClr>
                </a:solidFill>
                <a:latin typeface="Berlin Sans FB" panose="020E0602020502020306" pitchFamily="34" charset="0"/>
              </a:rPr>
              <a:t>Participación en campañas  de evangelización.</a:t>
            </a:r>
            <a:r>
              <a:rPr lang="es-ES" b="1" dirty="0" smtClean="0">
                <a:solidFill>
                  <a:schemeClr val="tx2">
                    <a:lumMod val="75000"/>
                  </a:schemeClr>
                </a:solidFill>
                <a:latin typeface="Berlin Sans FB" panose="020E0602020502020306" pitchFamily="34" charset="0"/>
              </a:rPr>
              <a:t> </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normAutofit/>
          </a:bodyPr>
          <a:lstStyle/>
          <a:p>
            <a:pPr lvl="0"/>
            <a:r>
              <a:rPr lang="es-ES" dirty="0" smtClean="0">
                <a:latin typeface="Berlin Sans FB" panose="020E0602020502020306" pitchFamily="34" charset="0"/>
              </a:rPr>
              <a:t>Para </a:t>
            </a:r>
            <a:r>
              <a:rPr lang="es-ES" dirty="0">
                <a:latin typeface="Berlin Sans FB" panose="020E0602020502020306" pitchFamily="34" charset="0"/>
              </a:rPr>
              <a:t>el bien de los Colportores Evangélicos, se espera que participen en campañas de evangelización que se llevan a cabo en el Campo Local donde están desempeñando su actividad profesional. </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6729726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normAutofit fontScale="90000"/>
          </a:bodyPr>
          <a:lstStyle/>
          <a:p>
            <a:r>
              <a:rPr lang="es-ES" b="1" dirty="0" smtClean="0">
                <a:solidFill>
                  <a:schemeClr val="tx2">
                    <a:lumMod val="75000"/>
                  </a:schemeClr>
                </a:solidFill>
                <a:latin typeface="Berlin Sans FB" panose="020E0602020502020306" pitchFamily="34" charset="0"/>
              </a:rPr>
              <a:t>7. </a:t>
            </a:r>
            <a:r>
              <a:rPr lang="es-ES" b="1" dirty="0">
                <a:solidFill>
                  <a:schemeClr val="tx2">
                    <a:lumMod val="75000"/>
                  </a:schemeClr>
                </a:solidFill>
                <a:latin typeface="Berlin Sans FB" panose="020E0602020502020306" pitchFamily="34" charset="0"/>
              </a:rPr>
              <a:t>Comunicación al Ausentarse </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normAutofit fontScale="92500" lnSpcReduction="10000"/>
          </a:bodyPr>
          <a:lstStyle/>
          <a:p>
            <a:r>
              <a:rPr lang="es-ES" dirty="0" smtClean="0">
                <a:latin typeface="Berlin Sans FB" panose="020E0602020502020306" pitchFamily="34" charset="0"/>
              </a:rPr>
              <a:t>El </a:t>
            </a:r>
            <a:r>
              <a:rPr lang="es-ES" dirty="0">
                <a:latin typeface="Berlin Sans FB" panose="020E0602020502020306" pitchFamily="34" charset="0"/>
              </a:rPr>
              <a:t>Departamento del Ministerio de Publicaciones del Campo Local estará en permanente comunicación con los Colportores Evangélicos, y de esta misma manera  se espera que ellos den conocimiento al Departamento de sus eventuales ausencias de su área de actividades misioneras de trabajo con las publicaciones.</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12266509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91880" y="2348880"/>
            <a:ext cx="1800200" cy="1446550"/>
          </a:xfrm>
          <a:prstGeom prst="rect">
            <a:avLst/>
          </a:prstGeom>
          <a:noFill/>
        </p:spPr>
        <p:txBody>
          <a:bodyPr wrap="square" rtlCol="0">
            <a:spAutoFit/>
          </a:bodyPr>
          <a:lstStyle/>
          <a:p>
            <a:pPr algn="ctr"/>
            <a:r>
              <a:rPr lang="es-CO" sz="8800" dirty="0" smtClean="0">
                <a:latin typeface="Bernard MT Condensed" panose="02050806060905020404" pitchFamily="18" charset="0"/>
              </a:rPr>
              <a:t>FE</a:t>
            </a:r>
            <a:endParaRPr lang="en-US" sz="8800" dirty="0">
              <a:latin typeface="Bernard MT Condensed" panose="02050806060905020404" pitchFamily="18" charset="0"/>
            </a:endParaRPr>
          </a:p>
        </p:txBody>
      </p:sp>
    </p:spTree>
    <p:extLst>
      <p:ext uri="{BB962C8B-B14F-4D97-AF65-F5344CB8AC3E}">
        <p14:creationId xmlns:p14="http://schemas.microsoft.com/office/powerpoint/2010/main" val="14356372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lstStyle/>
          <a:p>
            <a:r>
              <a:rPr lang="es-ES" b="1" dirty="0" smtClean="0">
                <a:solidFill>
                  <a:schemeClr val="tx2">
                    <a:lumMod val="75000"/>
                  </a:schemeClr>
                </a:solidFill>
                <a:latin typeface="Berlin Sans FB" panose="020E0602020502020306" pitchFamily="34" charset="0"/>
              </a:rPr>
              <a:t>8. </a:t>
            </a:r>
            <a:r>
              <a:rPr lang="es-ES" b="1" dirty="0">
                <a:solidFill>
                  <a:schemeClr val="tx2">
                    <a:lumMod val="75000"/>
                  </a:schemeClr>
                </a:solidFill>
                <a:latin typeface="Berlin Sans FB" panose="020E0602020502020306" pitchFamily="34" charset="0"/>
              </a:rPr>
              <a:t>Al Desligarse del Colportaje</a:t>
            </a:r>
            <a:r>
              <a:rPr lang="es-ES" b="1" dirty="0" smtClean="0">
                <a:solidFill>
                  <a:schemeClr val="tx2">
                    <a:lumMod val="75000"/>
                  </a:schemeClr>
                </a:solidFill>
                <a:latin typeface="Berlin Sans FB" panose="020E0602020502020306" pitchFamily="34" charset="0"/>
              </a:rPr>
              <a:t> </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normAutofit fontScale="92500" lnSpcReduction="10000"/>
          </a:bodyPr>
          <a:lstStyle/>
          <a:p>
            <a:pPr lvl="0"/>
            <a:r>
              <a:rPr lang="es-ES" dirty="0" smtClean="0">
                <a:latin typeface="Berlin Sans FB" panose="020E0602020502020306" pitchFamily="34" charset="0"/>
              </a:rPr>
              <a:t>Cuando </a:t>
            </a:r>
            <a:r>
              <a:rPr lang="es-ES" dirty="0">
                <a:latin typeface="Berlin Sans FB" panose="020E0602020502020306" pitchFamily="34" charset="0"/>
              </a:rPr>
              <a:t>el Colportor Evangélico se desliga del Colportaje, entregará al Departamento del Ministerio de Publicaciones: autorizaciones, licencias, credenciales y otros materiales que le hayan  concedidos, que lo identificaban como Colportor; y le será prohibido, en cualquier ocasión, donarlos, prestarlos o cederlos a terceros.</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29947545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lstStyle/>
          <a:p>
            <a:r>
              <a:rPr lang="es-ES" b="1" dirty="0" smtClean="0">
                <a:solidFill>
                  <a:schemeClr val="tx2">
                    <a:lumMod val="75000"/>
                  </a:schemeClr>
                </a:solidFill>
                <a:latin typeface="Berlin Sans FB" panose="020E0602020502020306" pitchFamily="34" charset="0"/>
              </a:rPr>
              <a:t>9. </a:t>
            </a:r>
            <a:r>
              <a:rPr lang="es-ES" b="1" dirty="0">
                <a:solidFill>
                  <a:schemeClr val="tx2">
                    <a:lumMod val="75000"/>
                  </a:schemeClr>
                </a:solidFill>
                <a:latin typeface="Berlin Sans FB" panose="020E0602020502020306" pitchFamily="34" charset="0"/>
              </a:rPr>
              <a:t>Colportor de Área Especial </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lstStyle/>
          <a:p>
            <a:pPr lvl="0"/>
            <a:r>
              <a:rPr lang="es-ES" dirty="0">
                <a:latin typeface="Berlin Sans FB" panose="020E0602020502020306" pitchFamily="34" charset="0"/>
              </a:rPr>
              <a:t>Antes de dirigirse a algún lugar fuera de su área asignada de trabajo, el Colportor Evangélico deberá hacer los debidos arreglos con la Organización que lo supervisa.</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16149891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normAutofit/>
          </a:bodyPr>
          <a:lstStyle/>
          <a:p>
            <a:r>
              <a:rPr lang="es-ES" b="1" dirty="0" smtClean="0">
                <a:solidFill>
                  <a:schemeClr val="tx2">
                    <a:lumMod val="75000"/>
                  </a:schemeClr>
                </a:solidFill>
                <a:latin typeface="Berlin Sans FB" panose="020E0602020502020306" pitchFamily="34" charset="0"/>
              </a:rPr>
              <a:t>10. </a:t>
            </a:r>
            <a:r>
              <a:rPr lang="es-ES" b="1" dirty="0">
                <a:solidFill>
                  <a:schemeClr val="tx2">
                    <a:lumMod val="75000"/>
                  </a:schemeClr>
                </a:solidFill>
                <a:latin typeface="Berlin Sans FB" panose="020E0602020502020306" pitchFamily="34" charset="0"/>
              </a:rPr>
              <a:t>Dedicación.</a:t>
            </a:r>
            <a:r>
              <a:rPr lang="es-ES" b="1" dirty="0" smtClean="0">
                <a:solidFill>
                  <a:schemeClr val="tx2">
                    <a:lumMod val="75000"/>
                  </a:schemeClr>
                </a:solidFill>
                <a:latin typeface="Berlin Sans FB" panose="020E0602020502020306" pitchFamily="34" charset="0"/>
              </a:rPr>
              <a:t> </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normAutofit fontScale="77500" lnSpcReduction="20000"/>
          </a:bodyPr>
          <a:lstStyle/>
          <a:p>
            <a:pPr lvl="0"/>
            <a:r>
              <a:rPr lang="es-ES" dirty="0">
                <a:latin typeface="Berlin Sans FB" panose="020E0602020502020306" pitchFamily="34" charset="0"/>
              </a:rPr>
              <a:t>El Colportor Evangélico Regular necesita mantener el debido equilibrio en su trabajo.  Siendo que su relación con la Iglesia es el de un profesional, deberá dedicar la mayor parte de su tiempo a la venta de las publicaciones que incluye libros, revistas y Biblias al público externo en hogares, negocios y empresas donde no se conoce el evangelio de salvación dentro del territorio que se le ha asignado.  Además, dedicará otra parte menor de su tiempo a promover y distribuir los materiales necesarios para el consumo de los miembros de las iglesias locales.</a:t>
            </a:r>
            <a:r>
              <a:rPr lang="es-ES" dirty="0" smtClean="0">
                <a:latin typeface="Berlin Sans FB" panose="020E0602020502020306" pitchFamily="34" charset="0"/>
              </a:rPr>
              <a:t>.</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17326352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normAutofit fontScale="90000"/>
          </a:bodyPr>
          <a:lstStyle/>
          <a:p>
            <a:r>
              <a:rPr lang="es-ES" b="1" dirty="0" smtClean="0">
                <a:solidFill>
                  <a:schemeClr val="tx2">
                    <a:lumMod val="75000"/>
                  </a:schemeClr>
                </a:solidFill>
                <a:latin typeface="Berlin Sans FB" panose="020E0602020502020306" pitchFamily="34" charset="0"/>
              </a:rPr>
              <a:t>11. </a:t>
            </a:r>
            <a:r>
              <a:rPr lang="es-ES" b="1" dirty="0">
                <a:solidFill>
                  <a:schemeClr val="tx2">
                    <a:lumMod val="75000"/>
                  </a:schemeClr>
                </a:solidFill>
                <a:latin typeface="Berlin Sans FB" panose="020E0602020502020306" pitchFamily="34" charset="0"/>
              </a:rPr>
              <a:t>Respeto de la autoridad en la Iglesia.</a:t>
            </a:r>
            <a:r>
              <a:rPr lang="es-ES" b="1" dirty="0" smtClean="0">
                <a:solidFill>
                  <a:schemeClr val="tx2">
                    <a:lumMod val="75000"/>
                  </a:schemeClr>
                </a:solidFill>
                <a:latin typeface="Berlin Sans FB" panose="020E0602020502020306" pitchFamily="34" charset="0"/>
              </a:rPr>
              <a:t> </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lstStyle/>
          <a:p>
            <a:pPr lvl="0"/>
            <a:r>
              <a:rPr lang="es-ES" dirty="0">
                <a:latin typeface="Berlin Sans FB" panose="020E0602020502020306" pitchFamily="34" charset="0"/>
              </a:rPr>
              <a:t>El Colportor respetará la autoridad de la Junta de su Campo Local, del Director de Publicaciones al que responde, del Gerente o Supervisor de la Sucursal o Librería donde se abastece de materiales,  y de los Directores Asociados que lo </a:t>
            </a:r>
            <a:r>
              <a:rPr lang="es-ES" dirty="0" smtClean="0">
                <a:latin typeface="Berlin Sans FB" panose="020E0602020502020306" pitchFamily="34" charset="0"/>
              </a:rPr>
              <a:t>supervisan </a:t>
            </a:r>
            <a:r>
              <a:rPr lang="es-ES" dirty="0">
                <a:latin typeface="Berlin Sans FB" panose="020E0602020502020306" pitchFamily="34" charset="0"/>
              </a:rPr>
              <a:t>y dirigen. </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39831018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noAutofit/>
          </a:bodyPr>
          <a:lstStyle/>
          <a:p>
            <a:r>
              <a:rPr lang="es-ES" sz="3200" b="1" dirty="0" smtClean="0">
                <a:solidFill>
                  <a:schemeClr val="tx2">
                    <a:lumMod val="75000"/>
                  </a:schemeClr>
                </a:solidFill>
                <a:latin typeface="Berlin Sans FB" panose="020E0602020502020306" pitchFamily="34" charset="0"/>
              </a:rPr>
              <a:t>12. </a:t>
            </a:r>
            <a:r>
              <a:rPr lang="es-ES" sz="3200" b="1" dirty="0">
                <a:solidFill>
                  <a:schemeClr val="tx2">
                    <a:lumMod val="75000"/>
                  </a:schemeClr>
                </a:solidFill>
                <a:latin typeface="Berlin Sans FB" panose="020E0602020502020306" pitchFamily="34" charset="0"/>
              </a:rPr>
              <a:t>Usar el libro El Colportor Evangélico como manual para su trabajo. </a:t>
            </a:r>
            <a:endParaRPr lang="en-US" sz="3200"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lstStyle/>
          <a:p>
            <a:pPr lvl="0"/>
            <a:r>
              <a:rPr lang="es-ES" dirty="0">
                <a:latin typeface="Berlin Sans FB" panose="020E0602020502020306" pitchFamily="34" charset="0"/>
              </a:rPr>
              <a:t>El colportor</a:t>
            </a:r>
            <a:r>
              <a:rPr lang="es-ES" b="1" dirty="0">
                <a:latin typeface="Berlin Sans FB" panose="020E0602020502020306" pitchFamily="34" charset="0"/>
              </a:rPr>
              <a:t> </a:t>
            </a:r>
            <a:r>
              <a:rPr lang="es-ES" dirty="0">
                <a:latin typeface="Berlin Sans FB" panose="020E0602020502020306" pitchFamily="34" charset="0"/>
              </a:rPr>
              <a:t>deberá</a:t>
            </a:r>
            <a:r>
              <a:rPr lang="es-ES" b="1" dirty="0">
                <a:latin typeface="Berlin Sans FB" panose="020E0602020502020306" pitchFamily="34" charset="0"/>
              </a:rPr>
              <a:t> </a:t>
            </a:r>
            <a:r>
              <a:rPr lang="es-ES" dirty="0">
                <a:latin typeface="Berlin Sans FB" panose="020E0602020502020306" pitchFamily="34" charset="0"/>
              </a:rPr>
              <a:t>ser leal y seguir los métodos cristianos recomendados en el libro El Colportor Evangélico y los sugeridos por sus directores.</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28478241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lstStyle/>
          <a:p>
            <a:r>
              <a:rPr lang="es-ES" b="1" dirty="0" smtClean="0">
                <a:solidFill>
                  <a:schemeClr val="tx2">
                    <a:lumMod val="75000"/>
                  </a:schemeClr>
                </a:solidFill>
                <a:latin typeface="Berlin Sans FB" panose="020E0602020502020306" pitchFamily="34" charset="0"/>
              </a:rPr>
              <a:t>13. </a:t>
            </a:r>
            <a:r>
              <a:rPr lang="es-ES" b="1" dirty="0">
                <a:solidFill>
                  <a:schemeClr val="tx2">
                    <a:lumMod val="75000"/>
                  </a:schemeClr>
                </a:solidFill>
                <a:latin typeface="Berlin Sans FB" panose="020E0602020502020306" pitchFamily="34" charset="0"/>
              </a:rPr>
              <a:t>Diligencia en el trabajo</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lstStyle/>
          <a:p>
            <a:r>
              <a:rPr lang="es-ES" dirty="0">
                <a:latin typeface="Berlin Sans FB" panose="020E0602020502020306" pitchFamily="34" charset="0"/>
              </a:rPr>
              <a:t>Mostrará diligencia y trabajará en forma ordenada y cabal en su territorio, y sólo con las materiales y publicaciones que se le asignen.</a:t>
            </a:r>
            <a:endParaRPr lang="en-US" dirty="0">
              <a:latin typeface="Berlin Sans FB" panose="020E0602020502020306" pitchFamily="34" charset="0"/>
            </a:endParaRPr>
          </a:p>
        </p:txBody>
      </p:sp>
    </p:spTree>
    <p:extLst>
      <p:ext uri="{BB962C8B-B14F-4D97-AF65-F5344CB8AC3E}">
        <p14:creationId xmlns:p14="http://schemas.microsoft.com/office/powerpoint/2010/main" val="6098605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lstStyle/>
          <a:p>
            <a:r>
              <a:rPr lang="es-ES" b="1" dirty="0" smtClean="0">
                <a:solidFill>
                  <a:schemeClr val="tx2">
                    <a:lumMod val="75000"/>
                  </a:schemeClr>
                </a:solidFill>
                <a:latin typeface="Berlin Sans FB" panose="020E0602020502020306" pitchFamily="34" charset="0"/>
              </a:rPr>
              <a:t>14. </a:t>
            </a:r>
            <a:r>
              <a:rPr lang="es-ES" b="1" dirty="0">
                <a:solidFill>
                  <a:schemeClr val="tx2">
                    <a:lumMod val="75000"/>
                  </a:schemeClr>
                </a:solidFill>
                <a:latin typeface="Berlin Sans FB" panose="020E0602020502020306" pitchFamily="34" charset="0"/>
              </a:rPr>
              <a:t>Territorio asignado. </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lstStyle/>
          <a:p>
            <a:r>
              <a:rPr lang="es-ES" dirty="0">
                <a:latin typeface="Berlin Sans FB" panose="020E0602020502020306" pitchFamily="34" charset="0"/>
              </a:rPr>
              <a:t>Limitarse a trabajar en el sector que se le asigne, sin entrar en territorio de otros compañeros.  Apartarse de esta regla será motivo de una sanción financiera</a:t>
            </a:r>
            <a:endParaRPr lang="en-US" dirty="0">
              <a:latin typeface="Berlin Sans FB" panose="020E0602020502020306" pitchFamily="34" charset="0"/>
            </a:endParaRPr>
          </a:p>
        </p:txBody>
      </p:sp>
    </p:spTree>
    <p:extLst>
      <p:ext uri="{BB962C8B-B14F-4D97-AF65-F5344CB8AC3E}">
        <p14:creationId xmlns:p14="http://schemas.microsoft.com/office/powerpoint/2010/main" val="28101236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lstStyle/>
          <a:p>
            <a:r>
              <a:rPr lang="es-ES" b="1" dirty="0" smtClean="0">
                <a:solidFill>
                  <a:schemeClr val="tx2">
                    <a:lumMod val="75000"/>
                  </a:schemeClr>
                </a:solidFill>
                <a:latin typeface="Berlin Sans FB" panose="020E0602020502020306" pitchFamily="34" charset="0"/>
              </a:rPr>
              <a:t>15. </a:t>
            </a:r>
            <a:r>
              <a:rPr lang="es-ES" b="1" dirty="0">
                <a:solidFill>
                  <a:schemeClr val="tx2">
                    <a:lumMod val="75000"/>
                  </a:schemeClr>
                </a:solidFill>
                <a:latin typeface="Berlin Sans FB" panose="020E0602020502020306" pitchFamily="34" charset="0"/>
              </a:rPr>
              <a:t>Precios de venta</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lstStyle/>
          <a:p>
            <a:r>
              <a:rPr lang="es-ES" dirty="0">
                <a:latin typeface="Berlin Sans FB" panose="020E0602020502020306" pitchFamily="34" charset="0"/>
              </a:rPr>
              <a:t>Al vender sus materiales y publicaciones deberá hacerlo usando los precios de ventas establecidos por la Sucursal o Librería donde se abastece de estos productos.</a:t>
            </a:r>
            <a:endParaRPr lang="en-US" dirty="0">
              <a:latin typeface="Berlin Sans FB" panose="020E0602020502020306" pitchFamily="34" charset="0"/>
            </a:endParaRPr>
          </a:p>
        </p:txBody>
      </p:sp>
    </p:spTree>
    <p:extLst>
      <p:ext uri="{BB962C8B-B14F-4D97-AF65-F5344CB8AC3E}">
        <p14:creationId xmlns:p14="http://schemas.microsoft.com/office/powerpoint/2010/main" val="3225454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normAutofit fontScale="90000"/>
          </a:bodyPr>
          <a:lstStyle/>
          <a:p>
            <a:r>
              <a:rPr lang="es-ES" b="1" dirty="0" smtClean="0">
                <a:solidFill>
                  <a:schemeClr val="tx2">
                    <a:lumMod val="75000"/>
                  </a:schemeClr>
                </a:solidFill>
                <a:latin typeface="Berlin Sans FB" panose="020E0602020502020306" pitchFamily="34" charset="0"/>
              </a:rPr>
              <a:t>16. </a:t>
            </a:r>
            <a:r>
              <a:rPr lang="es-ES" b="1" dirty="0">
                <a:solidFill>
                  <a:schemeClr val="tx2">
                    <a:lumMod val="75000"/>
                  </a:schemeClr>
                </a:solidFill>
                <a:latin typeface="Berlin Sans FB" panose="020E0602020502020306" pitchFamily="34" charset="0"/>
              </a:rPr>
              <a:t>Exclusividad de los materiales asignados</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395536" y="2708920"/>
            <a:ext cx="8229600" cy="2232248"/>
          </a:xfrm>
        </p:spPr>
        <p:txBody>
          <a:bodyPr/>
          <a:lstStyle/>
          <a:p>
            <a:r>
              <a:rPr lang="es-ES" dirty="0">
                <a:latin typeface="Berlin Sans FB" panose="020E0602020502020306" pitchFamily="34" charset="0"/>
              </a:rPr>
              <a:t>Vender exclusivamente las publicaciones que le hayan autorizado y no dedicarse a otra actividad lucrativa.</a:t>
            </a:r>
            <a:endParaRPr lang="en-US" dirty="0">
              <a:latin typeface="Berlin Sans FB" panose="020E0602020502020306" pitchFamily="34" charset="0"/>
            </a:endParaRPr>
          </a:p>
        </p:txBody>
      </p:sp>
    </p:spTree>
    <p:extLst>
      <p:ext uri="{BB962C8B-B14F-4D97-AF65-F5344CB8AC3E}">
        <p14:creationId xmlns:p14="http://schemas.microsoft.com/office/powerpoint/2010/main" val="36569419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lstStyle/>
          <a:p>
            <a:r>
              <a:rPr lang="es-ES" b="1" dirty="0" smtClean="0">
                <a:solidFill>
                  <a:schemeClr val="tx2">
                    <a:lumMod val="75000"/>
                  </a:schemeClr>
                </a:solidFill>
                <a:latin typeface="Berlin Sans FB" panose="020E0602020502020306" pitchFamily="34" charset="0"/>
              </a:rPr>
              <a:t>17. </a:t>
            </a:r>
            <a:r>
              <a:rPr lang="es-ES" b="1" dirty="0">
                <a:solidFill>
                  <a:schemeClr val="tx2">
                    <a:lumMod val="75000"/>
                  </a:schemeClr>
                </a:solidFill>
                <a:latin typeface="Berlin Sans FB" panose="020E0602020502020306" pitchFamily="34" charset="0"/>
              </a:rPr>
              <a:t>Informes</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lstStyle/>
          <a:p>
            <a:r>
              <a:rPr lang="es-ES" dirty="0">
                <a:latin typeface="Berlin Sans FB" panose="020E0602020502020306" pitchFamily="34" charset="0"/>
              </a:rPr>
              <a:t>Enviar al Director del Departamento del Ministerio de Publicaciones del Campo Local un informe mensual de su trabajo realizado usando el formato de reporte que se le provea.</a:t>
            </a:r>
            <a:endParaRPr lang="en-US" dirty="0">
              <a:latin typeface="Berlin Sans FB" panose="020E0602020502020306" pitchFamily="34" charset="0"/>
            </a:endParaRPr>
          </a:p>
        </p:txBody>
      </p:sp>
    </p:spTree>
    <p:extLst>
      <p:ext uri="{BB962C8B-B14F-4D97-AF65-F5344CB8AC3E}">
        <p14:creationId xmlns:p14="http://schemas.microsoft.com/office/powerpoint/2010/main" val="11262036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Content Placeholder 2"/>
          <p:cNvSpPr txBox="1">
            <a:spLocks/>
          </p:cNvSpPr>
          <p:nvPr/>
        </p:nvSpPr>
        <p:spPr>
          <a:xfrm>
            <a:off x="314547" y="188640"/>
            <a:ext cx="8229600" cy="576064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s-ES" sz="2800" b="1" dirty="0" smtClean="0">
                <a:solidFill>
                  <a:schemeClr val="accent1">
                    <a:lumMod val="50000"/>
                  </a:schemeClr>
                </a:solidFill>
                <a:latin typeface="Berlin Sans FB" panose="020E0602020502020306" pitchFamily="34" charset="0"/>
              </a:rPr>
              <a:t>SISTEMA DE LAS PUBLICACIONES DE LA DIVISIÓN INTERAMERICANA</a:t>
            </a:r>
          </a:p>
          <a:p>
            <a:pPr marL="0" indent="0">
              <a:buNone/>
            </a:pPr>
            <a:endParaRPr lang="es-ES" sz="2400" dirty="0" smtClean="0">
              <a:latin typeface="Berlin Sans FB" panose="020E0602020502020306" pitchFamily="34" charset="0"/>
            </a:endParaRPr>
          </a:p>
          <a:p>
            <a:pPr algn="just"/>
            <a:r>
              <a:rPr lang="es-ES" sz="2400" dirty="0" smtClean="0">
                <a:latin typeface="Berlin Sans FB" panose="020E0602020502020306" pitchFamily="34" charset="0"/>
              </a:rPr>
              <a:t>Se establece </a:t>
            </a:r>
            <a:r>
              <a:rPr lang="es-ES" sz="2400" dirty="0">
                <a:latin typeface="Berlin Sans FB" panose="020E0602020502020306" pitchFamily="34" charset="0"/>
              </a:rPr>
              <a:t>el Sistema de Publicaciones de la División Interamericana, como un  conjunto de elementos integrados entre sí, mediante una reglamentación que los une y organiza, con el propósito de cumplir con la misión de la Iglesia a través de publicaciones misioneras, tanto para la Iglesia como para el público en </a:t>
            </a:r>
            <a:r>
              <a:rPr lang="es-ES" sz="2400" dirty="0" smtClean="0">
                <a:latin typeface="Berlin Sans FB" panose="020E0602020502020306" pitchFamily="34" charset="0"/>
              </a:rPr>
              <a:t>general.</a:t>
            </a:r>
            <a:endParaRPr lang="es-ES" sz="2400" dirty="0">
              <a:latin typeface="Berlin Sans FB" panose="020E0602020502020306" pitchFamily="34" charset="0"/>
            </a:endParaRPr>
          </a:p>
          <a:p>
            <a:pPr algn="just"/>
            <a:r>
              <a:rPr lang="es-ES" sz="2400" dirty="0" smtClean="0">
                <a:latin typeface="Berlin Sans FB" panose="020E0602020502020306" pitchFamily="34" charset="0"/>
              </a:rPr>
              <a:t>El </a:t>
            </a:r>
            <a:r>
              <a:rPr lang="es-ES" sz="2400" dirty="0">
                <a:latin typeface="Berlin Sans FB" panose="020E0602020502020306" pitchFamily="34" charset="0"/>
              </a:rPr>
              <a:t>Sistema de las Publicaciones de la División Interamericana, está  dedicado a la proclamación del Evangelio Eterno y a la edificación de la Iglesia Adventista del Sétimo Día en su </a:t>
            </a:r>
            <a:r>
              <a:rPr lang="es-ES" sz="2400" dirty="0" smtClean="0">
                <a:latin typeface="Berlin Sans FB" panose="020E0602020502020306" pitchFamily="34" charset="0"/>
              </a:rPr>
              <a:t>territorio,  (RO DIA  N 03 </a:t>
            </a:r>
            <a:r>
              <a:rPr lang="es-ES" sz="2400" dirty="0">
                <a:latin typeface="Berlin Sans FB" panose="020E0602020502020306" pitchFamily="34" charset="0"/>
              </a:rPr>
              <a:t>pág. 464</a:t>
            </a:r>
            <a:r>
              <a:rPr lang="es-ES" sz="2400" dirty="0" smtClean="0">
                <a:latin typeface="Berlin Sans FB" panose="020E0602020502020306" pitchFamily="34" charset="0"/>
              </a:rPr>
              <a:t>).</a:t>
            </a:r>
          </a:p>
          <a:p>
            <a:pPr marL="0" indent="0">
              <a:buNone/>
            </a:pPr>
            <a:endParaRPr lang="en-US" sz="2400" dirty="0">
              <a:latin typeface="Berlin Sans FB" panose="020E0602020502020306" pitchFamily="34" charset="0"/>
            </a:endParaRPr>
          </a:p>
          <a:p>
            <a:pPr marL="0" indent="0" algn="ctr">
              <a:buFont typeface="Arial" panose="020B0604020202020204" pitchFamily="34" charset="0"/>
              <a:buNone/>
            </a:pPr>
            <a:endParaRPr lang="es-ES" sz="2400" dirty="0" smtClean="0">
              <a:latin typeface="Berlin Sans FB" panose="020E0602020502020306" pitchFamily="34" charset="0"/>
            </a:endParaRPr>
          </a:p>
        </p:txBody>
      </p:sp>
    </p:spTree>
    <p:extLst>
      <p:ext uri="{BB962C8B-B14F-4D97-AF65-F5344CB8AC3E}">
        <p14:creationId xmlns:p14="http://schemas.microsoft.com/office/powerpoint/2010/main" val="12176268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normAutofit fontScale="90000"/>
          </a:bodyPr>
          <a:lstStyle/>
          <a:p>
            <a:r>
              <a:rPr lang="es-ES" b="1" dirty="0" smtClean="0">
                <a:latin typeface="Berlin Sans FB" panose="020E0602020502020306" pitchFamily="34" charset="0"/>
              </a:rPr>
              <a:t>18. </a:t>
            </a:r>
            <a:r>
              <a:rPr lang="es-ES" b="1" dirty="0">
                <a:latin typeface="Berlin Sans FB" panose="020E0602020502020306" pitchFamily="34" charset="0"/>
              </a:rPr>
              <a:t>Número de reportes anuales</a:t>
            </a:r>
            <a:endParaRPr lang="en-US" b="1" dirty="0">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normAutofit fontScale="92500" lnSpcReduction="20000"/>
          </a:bodyPr>
          <a:lstStyle/>
          <a:p>
            <a:pPr lvl="0"/>
            <a:r>
              <a:rPr lang="es-ES" dirty="0">
                <a:latin typeface="Berlin Sans FB" panose="020E0602020502020306" pitchFamily="34" charset="0"/>
              </a:rPr>
              <a:t>Enviar 12 informes mensuales cada año. Esto incluye el tiempo empleado en asambleas de colportaje, vacaciones, enfermedad, o cuando el Colportor no haya podido trabajar por una o más semanas. El Colportor debe indicar la causa que le impidió realizar su trabajo.  Esta información será de utilidad para el cálculo de sus beneficios.</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27641852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normAutofit fontScale="90000"/>
          </a:bodyPr>
          <a:lstStyle/>
          <a:p>
            <a:r>
              <a:rPr lang="es-ES" b="1" dirty="0" smtClean="0">
                <a:solidFill>
                  <a:schemeClr val="tx2">
                    <a:lumMod val="75000"/>
                  </a:schemeClr>
                </a:solidFill>
                <a:latin typeface="Berlin Sans FB" panose="020E0602020502020306" pitchFamily="34" charset="0"/>
              </a:rPr>
              <a:t>19. </a:t>
            </a:r>
            <a:r>
              <a:rPr lang="es-ES" b="1" dirty="0">
                <a:solidFill>
                  <a:schemeClr val="tx2">
                    <a:lumMod val="75000"/>
                  </a:schemeClr>
                </a:solidFill>
                <a:latin typeface="Berlin Sans FB" panose="020E0602020502020306" pitchFamily="34" charset="0"/>
              </a:rPr>
              <a:t>Horas semanales de trabajo</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lstStyle/>
          <a:p>
            <a:pPr lvl="0"/>
            <a:r>
              <a:rPr lang="es-ES" dirty="0">
                <a:latin typeface="Berlin Sans FB" panose="020E0602020502020306" pitchFamily="34" charset="0"/>
              </a:rPr>
              <a:t>Dedicar por lo menos 40 horas por semana de trabajo para distribuir publicaciones </a:t>
            </a:r>
            <a:r>
              <a:rPr lang="es-ES" dirty="0" err="1">
                <a:latin typeface="Berlin Sans FB" panose="020E0602020502020306" pitchFamily="34" charset="0"/>
              </a:rPr>
              <a:t>denominacionales</a:t>
            </a:r>
            <a:r>
              <a:rPr lang="es-ES" dirty="0">
                <a:latin typeface="Berlin Sans FB" panose="020E0602020502020306" pitchFamily="34" charset="0"/>
              </a:rPr>
              <a:t>. </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48469505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normAutofit fontScale="90000"/>
          </a:bodyPr>
          <a:lstStyle/>
          <a:p>
            <a:r>
              <a:rPr lang="es-ES" b="1" dirty="0" smtClean="0">
                <a:solidFill>
                  <a:schemeClr val="tx2">
                    <a:lumMod val="75000"/>
                  </a:schemeClr>
                </a:solidFill>
                <a:latin typeface="Berlin Sans FB" panose="020E0602020502020306" pitchFamily="34" charset="0"/>
              </a:rPr>
              <a:t>20. </a:t>
            </a:r>
            <a:r>
              <a:rPr lang="es-ES" b="1" dirty="0">
                <a:solidFill>
                  <a:schemeClr val="tx2">
                    <a:lumMod val="75000"/>
                  </a:schemeClr>
                </a:solidFill>
                <a:latin typeface="Berlin Sans FB" panose="020E0602020502020306" pitchFamily="34" charset="0"/>
              </a:rPr>
              <a:t>Cálculo de sus horas de trabajo. </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lstStyle/>
          <a:p>
            <a:pPr lvl="0"/>
            <a:r>
              <a:rPr lang="es-ES" dirty="0" smtClean="0">
                <a:latin typeface="Berlin Sans FB" panose="020E0602020502020306" pitchFamily="34" charset="0"/>
              </a:rPr>
              <a:t>Calcular </a:t>
            </a:r>
            <a:r>
              <a:rPr lang="es-ES" dirty="0">
                <a:latin typeface="Berlin Sans FB" panose="020E0602020502020306" pitchFamily="34" charset="0"/>
              </a:rPr>
              <a:t>sus horas de trabajo desde que sale de su hogar y/o alojamiento hasta terminar su última presentación.</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9584589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229600" cy="1143000"/>
          </a:xfrm>
        </p:spPr>
        <p:txBody>
          <a:bodyPr>
            <a:normAutofit/>
          </a:bodyPr>
          <a:lstStyle/>
          <a:p>
            <a:r>
              <a:rPr lang="es-ES" b="1" dirty="0" smtClean="0">
                <a:solidFill>
                  <a:schemeClr val="tx2">
                    <a:lumMod val="75000"/>
                  </a:schemeClr>
                </a:solidFill>
                <a:latin typeface="Berlin Sans FB" panose="020E0602020502020306" pitchFamily="34" charset="0"/>
              </a:rPr>
              <a:t>21. </a:t>
            </a:r>
            <a:r>
              <a:rPr lang="es-ES" b="1" dirty="0">
                <a:solidFill>
                  <a:schemeClr val="tx2">
                    <a:lumMod val="75000"/>
                  </a:schemeClr>
                </a:solidFill>
                <a:latin typeface="Berlin Sans FB" panose="020E0602020502020306" pitchFamily="34" charset="0"/>
              </a:rPr>
              <a:t>Talonario de pedidos. </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lstStyle/>
          <a:p>
            <a:pPr lvl="0"/>
            <a:r>
              <a:rPr lang="es-ES" dirty="0" smtClean="0">
                <a:latin typeface="Berlin Sans FB" panose="020E0602020502020306" pitchFamily="34" charset="0"/>
              </a:rPr>
              <a:t>Devolver </a:t>
            </a:r>
            <a:r>
              <a:rPr lang="es-ES" dirty="0">
                <a:latin typeface="Berlin Sans FB" panose="020E0602020502020306" pitchFamily="34" charset="0"/>
              </a:rPr>
              <a:t>a la Sucursal o Librería todos los talonarios de pedidos una vez usados, juntamente con los recibos cancelados.</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121712762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229600" cy="1143000"/>
          </a:xfrm>
        </p:spPr>
        <p:txBody>
          <a:bodyPr>
            <a:normAutofit/>
          </a:bodyPr>
          <a:lstStyle/>
          <a:p>
            <a:r>
              <a:rPr lang="es-ES" b="1" dirty="0" smtClean="0">
                <a:solidFill>
                  <a:schemeClr val="tx2">
                    <a:lumMod val="75000"/>
                  </a:schemeClr>
                </a:solidFill>
                <a:latin typeface="Berlin Sans FB" panose="020E0602020502020306" pitchFamily="34" charset="0"/>
              </a:rPr>
              <a:t>22. </a:t>
            </a:r>
            <a:r>
              <a:rPr lang="es-ES" b="1" dirty="0">
                <a:solidFill>
                  <a:schemeClr val="tx2">
                    <a:lumMod val="75000"/>
                  </a:schemeClr>
                </a:solidFill>
                <a:latin typeface="Berlin Sans FB" panose="020E0602020502020306" pitchFamily="34" charset="0"/>
              </a:rPr>
              <a:t>Diezmos y ofrendas.</a:t>
            </a:r>
            <a:r>
              <a:rPr lang="es-ES" b="1" dirty="0" smtClean="0">
                <a:solidFill>
                  <a:schemeClr val="tx2">
                    <a:lumMod val="75000"/>
                  </a:schemeClr>
                </a:solidFill>
                <a:latin typeface="Berlin Sans FB" panose="020E0602020502020306" pitchFamily="34" charset="0"/>
              </a:rPr>
              <a:t> </a:t>
            </a:r>
            <a:endParaRPr lang="en-US"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549896" y="2204864"/>
            <a:ext cx="8229600" cy="3268960"/>
          </a:xfrm>
        </p:spPr>
        <p:txBody>
          <a:bodyPr>
            <a:normAutofit/>
          </a:bodyPr>
          <a:lstStyle/>
          <a:p>
            <a:pPr lvl="0"/>
            <a:r>
              <a:rPr lang="es-ES" dirty="0" smtClean="0">
                <a:latin typeface="Berlin Sans FB" panose="020E0602020502020306" pitchFamily="34" charset="0"/>
              </a:rPr>
              <a:t>El </a:t>
            </a:r>
            <a:r>
              <a:rPr lang="es-ES" dirty="0">
                <a:latin typeface="Berlin Sans FB" panose="020E0602020502020306" pitchFamily="34" charset="0"/>
              </a:rPr>
              <a:t>Colportor Evangélico, como fiel miembro de Iglesia, deberá devolver sus diezmos y ofrendas producto de su trabajo, en el Campo Local donde desempeña su función profesional.</a:t>
            </a:r>
            <a:endParaRPr lang="en-US" dirty="0">
              <a:latin typeface="Berlin Sans FB" panose="020E0602020502020306" pitchFamily="34" charset="0"/>
            </a:endParaRPr>
          </a:p>
          <a:p>
            <a:endParaRPr lang="en-US" dirty="0">
              <a:latin typeface="Berlin Sans FB" panose="020E0602020502020306" pitchFamily="34" charset="0"/>
            </a:endParaRPr>
          </a:p>
        </p:txBody>
      </p:sp>
    </p:spTree>
    <p:extLst>
      <p:ext uri="{BB962C8B-B14F-4D97-AF65-F5344CB8AC3E}">
        <p14:creationId xmlns:p14="http://schemas.microsoft.com/office/powerpoint/2010/main" val="74711893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916832"/>
            <a:ext cx="8229600" cy="1143000"/>
          </a:xfrm>
        </p:spPr>
        <p:txBody>
          <a:bodyPr>
            <a:noAutofit/>
          </a:bodyPr>
          <a:lstStyle/>
          <a:p>
            <a:r>
              <a:rPr lang="es-ES" sz="5400" b="1" dirty="0">
                <a:solidFill>
                  <a:schemeClr val="tx2">
                    <a:lumMod val="75000"/>
                  </a:schemeClr>
                </a:solidFill>
                <a:latin typeface="Berlin Sans FB" panose="020E0602020502020306" pitchFamily="34" charset="0"/>
              </a:rPr>
              <a:t>Categorías o clases de Colportores Evangélicos.</a:t>
            </a:r>
            <a:endParaRPr lang="en-US" sz="5400" b="1" dirty="0">
              <a:solidFill>
                <a:schemeClr val="tx2">
                  <a:lumMod val="75000"/>
                </a:schemeClr>
              </a:solidFill>
              <a:latin typeface="Berlin Sans FB" panose="020E0602020502020306" pitchFamily="34" charset="0"/>
            </a:endParaRPr>
          </a:p>
        </p:txBody>
      </p:sp>
    </p:spTree>
    <p:extLst>
      <p:ext uri="{BB962C8B-B14F-4D97-AF65-F5344CB8AC3E}">
        <p14:creationId xmlns:p14="http://schemas.microsoft.com/office/powerpoint/2010/main" val="101301671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2786277303"/>
              </p:ext>
            </p:extLst>
          </p:nvPr>
        </p:nvGraphicFramePr>
        <p:xfrm>
          <a:off x="107504" y="332656"/>
          <a:ext cx="8964488"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4706310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305927077"/>
              </p:ext>
            </p:extLst>
          </p:nvPr>
        </p:nvGraphicFramePr>
        <p:xfrm>
          <a:off x="1115616" y="2132856"/>
          <a:ext cx="7056784" cy="36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539552" y="284455"/>
            <a:ext cx="8064896" cy="1446550"/>
          </a:xfrm>
          <a:prstGeom prst="rect">
            <a:avLst/>
          </a:prstGeom>
        </p:spPr>
        <p:txBody>
          <a:bodyPr wrap="square">
            <a:spAutoFit/>
          </a:bodyPr>
          <a:lstStyle/>
          <a:p>
            <a:pPr algn="ctr"/>
            <a:r>
              <a:rPr lang="es-ES" sz="4400" b="1" dirty="0">
                <a:ln w="17780" cmpd="sng">
                  <a:solidFill>
                    <a:srgbClr val="FFFFFF"/>
                  </a:solidFill>
                  <a:prstDash val="solid"/>
                  <a:miter lim="800000"/>
                </a:ln>
                <a:solidFill>
                  <a:schemeClr val="tx2">
                    <a:lumMod val="75000"/>
                  </a:schemeClr>
                </a:solidFill>
                <a:effectLst>
                  <a:outerShdw blurRad="50800" algn="tl" rotWithShape="0">
                    <a:srgbClr val="000000"/>
                  </a:outerShdw>
                </a:effectLst>
                <a:latin typeface="Berlin Sans FB Demi" panose="020E0802020502020306" pitchFamily="34" charset="0"/>
              </a:rPr>
              <a:t>Clasificaciones </a:t>
            </a:r>
            <a:r>
              <a:rPr lang="es-ES" sz="4400" b="1" dirty="0" smtClean="0">
                <a:ln w="17780" cmpd="sng">
                  <a:solidFill>
                    <a:srgbClr val="FFFFFF"/>
                  </a:solidFill>
                  <a:prstDash val="solid"/>
                  <a:miter lim="800000"/>
                </a:ln>
                <a:solidFill>
                  <a:schemeClr val="tx2">
                    <a:lumMod val="75000"/>
                  </a:schemeClr>
                </a:solidFill>
                <a:effectLst>
                  <a:outerShdw blurRad="50800" algn="tl" rotWithShape="0">
                    <a:srgbClr val="000000"/>
                  </a:outerShdw>
                </a:effectLst>
                <a:latin typeface="Berlin Sans FB Demi" panose="020E0802020502020306" pitchFamily="34" charset="0"/>
              </a:rPr>
              <a:t>de </a:t>
            </a:r>
            <a:r>
              <a:rPr lang="es-ES" sz="4400" b="1" dirty="0">
                <a:ln w="17780" cmpd="sng">
                  <a:solidFill>
                    <a:srgbClr val="FFFFFF"/>
                  </a:solidFill>
                  <a:prstDash val="solid"/>
                  <a:miter lim="800000"/>
                </a:ln>
                <a:solidFill>
                  <a:schemeClr val="tx2">
                    <a:lumMod val="75000"/>
                  </a:schemeClr>
                </a:solidFill>
                <a:effectLst>
                  <a:outerShdw blurRad="50800" algn="tl" rotWithShape="0">
                    <a:srgbClr val="000000"/>
                  </a:outerShdw>
                </a:effectLst>
                <a:latin typeface="Berlin Sans FB Demi" panose="020E0802020502020306" pitchFamily="34" charset="0"/>
              </a:rPr>
              <a:t>Colportor </a:t>
            </a:r>
            <a:r>
              <a:rPr lang="es-ES" sz="4400" b="1" dirty="0" smtClean="0">
                <a:ln w="17780" cmpd="sng">
                  <a:solidFill>
                    <a:srgbClr val="FFFFFF"/>
                  </a:solidFill>
                  <a:prstDash val="solid"/>
                  <a:miter lim="800000"/>
                </a:ln>
                <a:solidFill>
                  <a:schemeClr val="tx2">
                    <a:lumMod val="75000"/>
                  </a:schemeClr>
                </a:solidFill>
                <a:effectLst>
                  <a:outerShdw blurRad="50800" algn="tl" rotWithShape="0">
                    <a:srgbClr val="000000"/>
                  </a:outerShdw>
                </a:effectLst>
                <a:latin typeface="Berlin Sans FB Demi" panose="020E0802020502020306" pitchFamily="34" charset="0"/>
              </a:rPr>
              <a:t>Evangélico Regular</a:t>
            </a:r>
            <a:endParaRPr lang="en-US" sz="4400" b="1" dirty="0">
              <a:ln w="17780" cmpd="sng">
                <a:solidFill>
                  <a:srgbClr val="FFFFFF"/>
                </a:solidFill>
                <a:prstDash val="solid"/>
                <a:miter lim="800000"/>
              </a:ln>
              <a:solidFill>
                <a:schemeClr val="tx2">
                  <a:lumMod val="75000"/>
                </a:schemeClr>
              </a:solidFill>
              <a:effectLst>
                <a:outerShdw blurRad="50800" algn="tl" rotWithShape="0">
                  <a:srgbClr val="000000"/>
                </a:outerShdw>
              </a:effectLst>
              <a:latin typeface="Berlin Sans FB Demi" panose="020E0802020502020306" pitchFamily="34" charset="0"/>
            </a:endParaRPr>
          </a:p>
        </p:txBody>
      </p:sp>
    </p:spTree>
    <p:extLst>
      <p:ext uri="{BB962C8B-B14F-4D97-AF65-F5344CB8AC3E}">
        <p14:creationId xmlns:p14="http://schemas.microsoft.com/office/powerpoint/2010/main" val="266546314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268760"/>
            <a:ext cx="8229600" cy="4104456"/>
          </a:xfrm>
        </p:spPr>
        <p:txBody>
          <a:bodyPr>
            <a:normAutofit fontScale="85000" lnSpcReduction="20000"/>
          </a:bodyPr>
          <a:lstStyle/>
          <a:p>
            <a:pPr marL="0" indent="0">
              <a:buNone/>
            </a:pPr>
            <a:r>
              <a:rPr lang="es-ES" b="1" dirty="0">
                <a:solidFill>
                  <a:schemeClr val="tx2">
                    <a:lumMod val="75000"/>
                  </a:schemeClr>
                </a:solidFill>
                <a:latin typeface="Berlin Sans FB" panose="020E0602020502020306" pitchFamily="34" charset="0"/>
              </a:rPr>
              <a:t>Normas y procedimientos para la Investidura de los Colportores Evangélicos</a:t>
            </a:r>
            <a:r>
              <a:rPr lang="es-ES" b="1" dirty="0" smtClean="0">
                <a:solidFill>
                  <a:schemeClr val="tx2">
                    <a:lumMod val="75000"/>
                  </a:schemeClr>
                </a:solidFill>
                <a:latin typeface="Berlin Sans FB" panose="020E0602020502020306" pitchFamily="34" charset="0"/>
              </a:rPr>
              <a:t>.</a:t>
            </a:r>
          </a:p>
          <a:p>
            <a:endParaRPr lang="es-ES" b="1" dirty="0">
              <a:latin typeface="Berlin Sans FB" panose="020E0602020502020306" pitchFamily="34" charset="0"/>
            </a:endParaRPr>
          </a:p>
          <a:p>
            <a:r>
              <a:rPr lang="es-ES" b="1" dirty="0" smtClean="0">
                <a:latin typeface="Berlin Sans FB" panose="020E0602020502020306" pitchFamily="34" charset="0"/>
              </a:rPr>
              <a:t> </a:t>
            </a:r>
            <a:r>
              <a:rPr lang="es-ES" dirty="0">
                <a:latin typeface="Berlin Sans FB" panose="020E0602020502020306" pitchFamily="34" charset="0"/>
              </a:rPr>
              <a:t>La Junta del </a:t>
            </a:r>
            <a:r>
              <a:rPr lang="es-ES" dirty="0" smtClean="0">
                <a:latin typeface="Berlin Sans FB" panose="020E0602020502020306" pitchFamily="34" charset="0"/>
              </a:rPr>
              <a:t>SP </a:t>
            </a:r>
            <a:r>
              <a:rPr lang="es-ES" dirty="0">
                <a:latin typeface="Berlin Sans FB" panose="020E0602020502020306" pitchFamily="34" charset="0"/>
              </a:rPr>
              <a:t>del Campo Local es el órgano que toma la decisión de conceder o cancelar la investidura a un Colportor Evangélico Regular. Sus deliberaciones serán, en la jurisdicción de la Iglesia, eclesiásticamente finales.  Esta misma organización podrá votar ordenarlo al ministerio del  Colportaje de acuerdo a los lineamientos y prácticas de la División Interamericana.</a:t>
            </a:r>
            <a:endParaRPr lang="en-US" dirty="0">
              <a:latin typeface="Berlin Sans FB" panose="020E0602020502020306" pitchFamily="34" charset="0"/>
            </a:endParaRPr>
          </a:p>
        </p:txBody>
      </p:sp>
    </p:spTree>
    <p:extLst>
      <p:ext uri="{BB962C8B-B14F-4D97-AF65-F5344CB8AC3E}">
        <p14:creationId xmlns:p14="http://schemas.microsoft.com/office/powerpoint/2010/main" val="301516353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9896" y="1484784"/>
            <a:ext cx="8229600" cy="3989040"/>
          </a:xfrm>
        </p:spPr>
        <p:txBody>
          <a:bodyPr>
            <a:normAutofit fontScale="77500" lnSpcReduction="20000"/>
          </a:bodyPr>
          <a:lstStyle/>
          <a:p>
            <a:pPr marL="0" indent="0">
              <a:buNone/>
            </a:pPr>
            <a:r>
              <a:rPr lang="es-ES" b="1" dirty="0">
                <a:solidFill>
                  <a:schemeClr val="tx2">
                    <a:lumMod val="75000"/>
                  </a:schemeClr>
                </a:solidFill>
                <a:latin typeface="Berlin Sans FB" panose="020E0602020502020306" pitchFamily="34" charset="0"/>
              </a:rPr>
              <a:t>Validez de Licencias y Credenciales. </a:t>
            </a:r>
            <a:endParaRPr lang="es-ES" b="1" dirty="0" smtClean="0">
              <a:solidFill>
                <a:schemeClr val="tx2">
                  <a:lumMod val="75000"/>
                </a:schemeClr>
              </a:solidFill>
              <a:latin typeface="Berlin Sans FB" panose="020E0602020502020306" pitchFamily="34" charset="0"/>
            </a:endParaRPr>
          </a:p>
          <a:p>
            <a:pPr marL="0" indent="0">
              <a:buNone/>
            </a:pPr>
            <a:endParaRPr lang="es-ES" b="1" dirty="0">
              <a:latin typeface="Berlin Sans FB" panose="020E0602020502020306" pitchFamily="34" charset="0"/>
            </a:endParaRPr>
          </a:p>
          <a:p>
            <a:pPr marL="0" indent="0">
              <a:buNone/>
            </a:pPr>
            <a:r>
              <a:rPr lang="es-ES" dirty="0" smtClean="0">
                <a:latin typeface="Berlin Sans FB" panose="020E0602020502020306" pitchFamily="34" charset="0"/>
              </a:rPr>
              <a:t>Las </a:t>
            </a:r>
            <a:r>
              <a:rPr lang="es-ES" dirty="0">
                <a:latin typeface="Berlin Sans FB" panose="020E0602020502020306" pitchFamily="34" charset="0"/>
              </a:rPr>
              <a:t>autorizaciones, Licencias y Credenciales, tendrán validez exclusiva para el ejercicio en el cual hayan sido otorgadas. Caducarán automáticamente en la fecha establecida como término final. Tendrán duración limitada y renovación periódica. Serán modificados o cancelados según la decisión de la Junta del </a:t>
            </a:r>
            <a:r>
              <a:rPr lang="es-ES" dirty="0" smtClean="0">
                <a:latin typeface="Berlin Sans FB" panose="020E0602020502020306" pitchFamily="34" charset="0"/>
              </a:rPr>
              <a:t>SP </a:t>
            </a:r>
            <a:r>
              <a:rPr lang="es-ES" dirty="0">
                <a:latin typeface="Berlin Sans FB" panose="020E0602020502020306" pitchFamily="34" charset="0"/>
              </a:rPr>
              <a:t>del Campo Local, que tendrá en consideración factores tales como: ética </a:t>
            </a:r>
            <a:r>
              <a:rPr lang="es-ES" dirty="0" err="1">
                <a:latin typeface="Berlin Sans FB" panose="020E0602020502020306" pitchFamily="34" charset="0"/>
              </a:rPr>
              <a:t>denominacional</a:t>
            </a:r>
            <a:r>
              <a:rPr lang="es-ES" dirty="0">
                <a:latin typeface="Berlin Sans FB" panose="020E0602020502020306" pitchFamily="34" charset="0"/>
              </a:rPr>
              <a:t>, testimonio personal, identificación con los objetivos misioneros, normas y principios de la Iglesia, consagración y dedicación completa. </a:t>
            </a:r>
            <a:endParaRPr lang="en-US" dirty="0">
              <a:latin typeface="Berlin Sans FB" panose="020E0602020502020306" pitchFamily="34" charset="0"/>
            </a:endParaRPr>
          </a:p>
          <a:p>
            <a:pPr marL="0" indent="0">
              <a:buNone/>
            </a:pPr>
            <a:endParaRPr lang="en-US" dirty="0">
              <a:latin typeface="Berlin Sans FB" panose="020E0602020502020306" pitchFamily="34" charset="0"/>
            </a:endParaRPr>
          </a:p>
        </p:txBody>
      </p:sp>
    </p:spTree>
    <p:extLst>
      <p:ext uri="{BB962C8B-B14F-4D97-AF65-F5344CB8AC3E}">
        <p14:creationId xmlns:p14="http://schemas.microsoft.com/office/powerpoint/2010/main" val="3165927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Content Placeholder 2"/>
          <p:cNvSpPr txBox="1">
            <a:spLocks/>
          </p:cNvSpPr>
          <p:nvPr/>
        </p:nvSpPr>
        <p:spPr>
          <a:xfrm>
            <a:off x="590872" y="116632"/>
            <a:ext cx="8229600" cy="54006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s-ES" sz="2800" b="1" dirty="0" smtClean="0">
                <a:solidFill>
                  <a:schemeClr val="tx2">
                    <a:lumMod val="75000"/>
                  </a:schemeClr>
                </a:solidFill>
                <a:latin typeface="Berlin Sans FB" panose="020E0602020502020306" pitchFamily="34" charset="0"/>
              </a:rPr>
              <a:t>DEPARTAMENTO </a:t>
            </a:r>
            <a:r>
              <a:rPr lang="es-ES" sz="2800" b="1" dirty="0">
                <a:solidFill>
                  <a:schemeClr val="tx2">
                    <a:lumMod val="75000"/>
                  </a:schemeClr>
                </a:solidFill>
                <a:latin typeface="Berlin Sans FB" panose="020E0602020502020306" pitchFamily="34" charset="0"/>
              </a:rPr>
              <a:t>DEL MINISTERIO DE </a:t>
            </a:r>
            <a:r>
              <a:rPr lang="es-ES" sz="2800" b="1" dirty="0" smtClean="0">
                <a:solidFill>
                  <a:schemeClr val="tx2">
                    <a:lumMod val="75000"/>
                  </a:schemeClr>
                </a:solidFill>
                <a:latin typeface="Berlin Sans FB" panose="020E0602020502020306" pitchFamily="34" charset="0"/>
              </a:rPr>
              <a:t>PUBLICACIONES</a:t>
            </a:r>
          </a:p>
          <a:p>
            <a:pPr algn="just"/>
            <a:r>
              <a:rPr lang="es-ES" sz="2000" dirty="0">
                <a:latin typeface="Berlin Sans FB" panose="020E0602020502020306" pitchFamily="34" charset="0"/>
              </a:rPr>
              <a:t>E</a:t>
            </a:r>
            <a:r>
              <a:rPr lang="es-ES" sz="2000" dirty="0" smtClean="0">
                <a:latin typeface="Berlin Sans FB" panose="020E0602020502020306" pitchFamily="34" charset="0"/>
              </a:rPr>
              <a:t>stá </a:t>
            </a:r>
            <a:r>
              <a:rPr lang="es-ES" sz="2000" dirty="0">
                <a:latin typeface="Berlin Sans FB" panose="020E0602020502020306" pitchFamily="34" charset="0"/>
              </a:rPr>
              <a:t>dedicado a </a:t>
            </a:r>
            <a:r>
              <a:rPr lang="es-ES" sz="2400" i="1" dirty="0">
                <a:latin typeface="Berlin Sans FB" panose="020E0602020502020306" pitchFamily="34" charset="0"/>
              </a:rPr>
              <a:t>la proclamación del Evangelio Eterno </a:t>
            </a:r>
            <a:r>
              <a:rPr lang="es-ES" sz="2000" dirty="0">
                <a:latin typeface="Berlin Sans FB" panose="020E0602020502020306" pitchFamily="34" charset="0"/>
              </a:rPr>
              <a:t>y a la edificación de los miembros de la Iglesia </a:t>
            </a:r>
            <a:r>
              <a:rPr lang="es-ES" sz="2000" dirty="0" smtClean="0">
                <a:latin typeface="Berlin Sans FB" panose="020E0602020502020306" pitchFamily="34" charset="0"/>
              </a:rPr>
              <a:t>Adventista </a:t>
            </a:r>
            <a:r>
              <a:rPr lang="es-ES" sz="2000" dirty="0">
                <a:latin typeface="Berlin Sans FB" panose="020E0602020502020306" pitchFamily="34" charset="0"/>
              </a:rPr>
              <a:t>en el territorio de la División Interamericana. </a:t>
            </a:r>
            <a:endParaRPr lang="es-ES" sz="2000" dirty="0" smtClean="0">
              <a:latin typeface="Berlin Sans FB" panose="020E0602020502020306" pitchFamily="34" charset="0"/>
            </a:endParaRPr>
          </a:p>
          <a:p>
            <a:pPr algn="just"/>
            <a:r>
              <a:rPr lang="es-ES" sz="2000" dirty="0" smtClean="0">
                <a:latin typeface="Berlin Sans FB" panose="020E0602020502020306" pitchFamily="34" charset="0"/>
              </a:rPr>
              <a:t>Lidera </a:t>
            </a:r>
            <a:r>
              <a:rPr lang="es-ES" sz="2000" dirty="0">
                <a:latin typeface="Berlin Sans FB" panose="020E0602020502020306" pitchFamily="34" charset="0"/>
              </a:rPr>
              <a:t>el trabajo de los colportores evangélicos, prepara materiales para promover entre los miembros de iglesia </a:t>
            </a:r>
            <a:r>
              <a:rPr lang="es-ES" sz="2400" i="1" dirty="0">
                <a:latin typeface="Berlin Sans FB" panose="020E0602020502020306" pitchFamily="34" charset="0"/>
              </a:rPr>
              <a:t>la creación de un ejército de Colportores Evangélicos</a:t>
            </a:r>
            <a:r>
              <a:rPr lang="es-ES" sz="2000" dirty="0">
                <a:latin typeface="Berlin Sans FB" panose="020E0602020502020306" pitchFamily="34" charset="0"/>
              </a:rPr>
              <a:t>, motivados por el cumplimiento de la misión de la Iglesia mediante la diseminación de las publicaciones de la Iglesia </a:t>
            </a:r>
            <a:r>
              <a:rPr lang="es-ES" sz="2000" dirty="0" smtClean="0">
                <a:latin typeface="Berlin Sans FB" panose="020E0602020502020306" pitchFamily="34" charset="0"/>
              </a:rPr>
              <a:t>Adventista</a:t>
            </a:r>
          </a:p>
          <a:p>
            <a:pPr algn="just"/>
            <a:r>
              <a:rPr lang="es-ES" sz="2400" i="1" dirty="0" smtClean="0">
                <a:latin typeface="Berlin Sans FB" panose="020E0602020502020306" pitchFamily="34" charset="0"/>
              </a:rPr>
              <a:t>Crea </a:t>
            </a:r>
            <a:r>
              <a:rPr lang="es-ES" sz="2400" i="1" dirty="0">
                <a:latin typeface="Berlin Sans FB" panose="020E0602020502020306" pitchFamily="34" charset="0"/>
              </a:rPr>
              <a:t>estrategias </a:t>
            </a:r>
            <a:r>
              <a:rPr lang="es-ES" sz="2000" dirty="0">
                <a:latin typeface="Berlin Sans FB" panose="020E0602020502020306" pitchFamily="34" charset="0"/>
              </a:rPr>
              <a:t>para reclutar, capacitar el personal, entrenar, promover, supervisar y evaluar a los nuevos Colportores. </a:t>
            </a:r>
            <a:endParaRPr lang="es-ES" sz="2000" dirty="0" smtClean="0">
              <a:latin typeface="Berlin Sans FB" panose="020E0602020502020306" pitchFamily="34" charset="0"/>
            </a:endParaRPr>
          </a:p>
          <a:p>
            <a:pPr algn="just"/>
            <a:r>
              <a:rPr lang="es-ES" sz="2000" dirty="0" smtClean="0">
                <a:latin typeface="Berlin Sans FB" panose="020E0602020502020306" pitchFamily="34" charset="0"/>
              </a:rPr>
              <a:t>Además</a:t>
            </a:r>
            <a:r>
              <a:rPr lang="es-ES" sz="2000" dirty="0">
                <a:latin typeface="Berlin Sans FB" panose="020E0602020502020306" pitchFamily="34" charset="0"/>
              </a:rPr>
              <a:t>, </a:t>
            </a:r>
            <a:r>
              <a:rPr lang="es-ES" sz="2400" i="1" dirty="0">
                <a:latin typeface="Berlin Sans FB" panose="020E0602020502020306" pitchFamily="34" charset="0"/>
              </a:rPr>
              <a:t>supervisa los planes de acción </a:t>
            </a:r>
            <a:r>
              <a:rPr lang="es-ES" sz="2000" dirty="0">
                <a:latin typeface="Berlin Sans FB" panose="020E0602020502020306" pitchFamily="34" charset="0"/>
              </a:rPr>
              <a:t>y el liderazgo profesional de los Directores del Ministerio de Publicaciones de las Uniones para que las actividades de ellos estén en armonía con los lineamientos que establece este </a:t>
            </a:r>
            <a:r>
              <a:rPr lang="es-ES" sz="2000" dirty="0" smtClean="0">
                <a:latin typeface="Berlin Sans FB" panose="020E0602020502020306" pitchFamily="34" charset="0"/>
              </a:rPr>
              <a:t>reglamento, </a:t>
            </a:r>
            <a:r>
              <a:rPr lang="es-ES" sz="2000" dirty="0">
                <a:latin typeface="Berlin Sans FB" panose="020E0602020502020306" pitchFamily="34" charset="0"/>
              </a:rPr>
              <a:t>(RO DIA  N </a:t>
            </a:r>
            <a:r>
              <a:rPr lang="es-ES" sz="2000" dirty="0" smtClean="0">
                <a:latin typeface="Berlin Sans FB" panose="020E0602020502020306" pitchFamily="34" charset="0"/>
              </a:rPr>
              <a:t>03 </a:t>
            </a:r>
            <a:r>
              <a:rPr lang="es-ES" sz="2000" dirty="0">
                <a:latin typeface="Berlin Sans FB" panose="020E0602020502020306" pitchFamily="34" charset="0"/>
              </a:rPr>
              <a:t>pág. 464</a:t>
            </a:r>
            <a:r>
              <a:rPr lang="es-ES" sz="2000" dirty="0" smtClean="0">
                <a:latin typeface="Berlin Sans FB" panose="020E0602020502020306" pitchFamily="34" charset="0"/>
              </a:rPr>
              <a:t>).</a:t>
            </a:r>
            <a:endParaRPr lang="es-ES" sz="2000" dirty="0">
              <a:latin typeface="Berlin Sans FB" panose="020E0602020502020306" pitchFamily="34" charset="0"/>
            </a:endParaRPr>
          </a:p>
          <a:p>
            <a:pPr algn="just"/>
            <a:endParaRPr lang="en-US" sz="2000" dirty="0">
              <a:latin typeface="Berlin Sans FB" panose="020E0602020502020306" pitchFamily="34" charset="0"/>
            </a:endParaRPr>
          </a:p>
        </p:txBody>
      </p:sp>
    </p:spTree>
    <p:extLst>
      <p:ext uri="{BB962C8B-B14F-4D97-AF65-F5344CB8AC3E}">
        <p14:creationId xmlns:p14="http://schemas.microsoft.com/office/powerpoint/2010/main" val="198927207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2840" y="199181"/>
            <a:ext cx="8517632" cy="4525963"/>
          </a:xfrm>
        </p:spPr>
        <p:txBody>
          <a:bodyPr>
            <a:noAutofit/>
          </a:bodyPr>
          <a:lstStyle/>
          <a:p>
            <a:pPr marL="0" indent="0">
              <a:buNone/>
            </a:pPr>
            <a:r>
              <a:rPr lang="es-ES" sz="2300" b="1" dirty="0">
                <a:solidFill>
                  <a:schemeClr val="tx2">
                    <a:lumMod val="75000"/>
                  </a:schemeClr>
                </a:solidFill>
                <a:latin typeface="Berlin Sans FB" panose="020E0602020502020306" pitchFamily="34" charset="0"/>
              </a:rPr>
              <a:t>Voto Compromiso y Dedicación al Ministerio de las Publicaciones.  </a:t>
            </a:r>
          </a:p>
          <a:p>
            <a:pPr marL="0" indent="0">
              <a:buNone/>
            </a:pPr>
            <a:r>
              <a:rPr lang="es-ES" sz="2300" dirty="0" smtClean="0">
                <a:latin typeface="Berlin Sans FB" panose="020E0602020502020306" pitchFamily="34" charset="0"/>
              </a:rPr>
              <a:t>Cuando </a:t>
            </a:r>
            <a:r>
              <a:rPr lang="es-ES" sz="2300" dirty="0">
                <a:latin typeface="Berlin Sans FB" panose="020E0602020502020306" pitchFamily="34" charset="0"/>
              </a:rPr>
              <a:t>el Colportor Evangélico Regular acepta la invitación para dedicarse en exclusividad a la sagrada vocación del Ministerio de las Publicaciones, lo hace después de que el Director del Departamento del Ministerio de Publicaciones del Campo Local ha tenido varias pláticas privadas con él, donde le ha explicado las responsabilidades, obligaciones y derechos a ciertos beneficios que conlleva la dedicación a este Ministerio.  Le explicará, además, en que consiste la dedicación en exclusividad a este Ministerio y la responsabilidad de representar a la Iglesia Adventista del Séptimo Día  ante autoridades, empresas,  público en general y la iglesia misma.  El testimonio cristiano que mediante sus relaciones profesionales resultantes con el contacto directo con toda persona,  será determinante para la ostentación de este privilegio de ser un Colportor Evangélico Regular. </a:t>
            </a:r>
            <a:endParaRPr lang="en-US" sz="2300" dirty="0">
              <a:latin typeface="Berlin Sans FB" panose="020E0602020502020306" pitchFamily="34" charset="0"/>
            </a:endParaRPr>
          </a:p>
          <a:p>
            <a:endParaRPr lang="en-US" sz="2300" dirty="0"/>
          </a:p>
        </p:txBody>
      </p:sp>
    </p:spTree>
    <p:extLst>
      <p:ext uri="{BB962C8B-B14F-4D97-AF65-F5344CB8AC3E}">
        <p14:creationId xmlns:p14="http://schemas.microsoft.com/office/powerpoint/2010/main" val="11110271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2840" y="199181"/>
            <a:ext cx="8517632" cy="5894115"/>
          </a:xfrm>
        </p:spPr>
        <p:txBody>
          <a:bodyPr>
            <a:noAutofit/>
          </a:bodyPr>
          <a:lstStyle/>
          <a:p>
            <a:pPr marL="0" indent="0">
              <a:buNone/>
            </a:pPr>
            <a:r>
              <a:rPr lang="es-ES" sz="2300" b="1" dirty="0">
                <a:solidFill>
                  <a:schemeClr val="tx2">
                    <a:lumMod val="75000"/>
                  </a:schemeClr>
                </a:solidFill>
                <a:latin typeface="Berlin Sans FB" panose="020E0602020502020306" pitchFamily="34" charset="0"/>
              </a:rPr>
              <a:t>Voto Compromiso y Dedicación al Ministerio de las Publicaciones.  </a:t>
            </a:r>
          </a:p>
          <a:p>
            <a:pPr marL="0" indent="0">
              <a:buNone/>
            </a:pPr>
            <a:r>
              <a:rPr lang="es-ES" sz="2300" dirty="0" smtClean="0">
                <a:latin typeface="Berlin Sans FB" panose="020E0602020502020306" pitchFamily="34" charset="0"/>
              </a:rPr>
              <a:t>Cuando </a:t>
            </a:r>
            <a:r>
              <a:rPr lang="es-ES" sz="2300" dirty="0">
                <a:latin typeface="Berlin Sans FB" panose="020E0602020502020306" pitchFamily="34" charset="0"/>
              </a:rPr>
              <a:t>el Colportor Evangélico Regular acepta la invitación para dedicarse en exclusividad a la sagrada vocación del Ministerio de las Publicaciones, lo hace después de que el Director del </a:t>
            </a:r>
            <a:r>
              <a:rPr lang="es-ES" sz="2300" dirty="0" smtClean="0">
                <a:latin typeface="Berlin Sans FB" panose="020E0602020502020306" pitchFamily="34" charset="0"/>
              </a:rPr>
              <a:t>Departamento:</a:t>
            </a:r>
          </a:p>
          <a:p>
            <a:pPr marL="0" indent="0">
              <a:buNone/>
            </a:pPr>
            <a:endParaRPr lang="es-ES" sz="2300" dirty="0" smtClean="0">
              <a:latin typeface="Berlin Sans FB" panose="020E0602020502020306" pitchFamily="34" charset="0"/>
            </a:endParaRPr>
          </a:p>
          <a:p>
            <a:r>
              <a:rPr lang="es-ES" sz="2300" dirty="0" smtClean="0">
                <a:latin typeface="Berlin Sans FB" panose="020E0602020502020306" pitchFamily="34" charset="0"/>
              </a:rPr>
              <a:t>Ha </a:t>
            </a:r>
            <a:r>
              <a:rPr lang="es-ES" sz="2300" dirty="0">
                <a:latin typeface="Berlin Sans FB" panose="020E0602020502020306" pitchFamily="34" charset="0"/>
              </a:rPr>
              <a:t>tenido varias pláticas privadas con él</a:t>
            </a:r>
            <a:r>
              <a:rPr lang="es-ES" sz="2300" dirty="0" smtClean="0">
                <a:latin typeface="Berlin Sans FB" panose="020E0602020502020306" pitchFamily="34" charset="0"/>
              </a:rPr>
              <a:t>, </a:t>
            </a:r>
          </a:p>
          <a:p>
            <a:endParaRPr lang="es-ES" sz="2300" dirty="0" smtClean="0">
              <a:latin typeface="Berlin Sans FB" panose="020E0602020502020306" pitchFamily="34" charset="0"/>
            </a:endParaRPr>
          </a:p>
          <a:p>
            <a:r>
              <a:rPr lang="es-ES" sz="2300" dirty="0" smtClean="0">
                <a:latin typeface="Berlin Sans FB" panose="020E0602020502020306" pitchFamily="34" charset="0"/>
              </a:rPr>
              <a:t>Le </a:t>
            </a:r>
            <a:r>
              <a:rPr lang="es-ES" sz="2300" dirty="0">
                <a:latin typeface="Berlin Sans FB" panose="020E0602020502020306" pitchFamily="34" charset="0"/>
              </a:rPr>
              <a:t>ha explicado las responsabilidades, obligaciones y derechos a ciertos beneficios que conlleva la dedicación a este Ministerio.  </a:t>
            </a:r>
            <a:endParaRPr lang="es-ES" sz="2300" dirty="0" smtClean="0">
              <a:latin typeface="Berlin Sans FB" panose="020E0602020502020306" pitchFamily="34" charset="0"/>
            </a:endParaRPr>
          </a:p>
          <a:p>
            <a:endParaRPr lang="es-ES" sz="2300" dirty="0" smtClean="0">
              <a:latin typeface="Berlin Sans FB" panose="020E0602020502020306" pitchFamily="34" charset="0"/>
            </a:endParaRPr>
          </a:p>
          <a:p>
            <a:r>
              <a:rPr lang="es-ES" sz="2300" dirty="0" smtClean="0">
                <a:latin typeface="Berlin Sans FB" panose="020E0602020502020306" pitchFamily="34" charset="0"/>
              </a:rPr>
              <a:t>Le explicará</a:t>
            </a:r>
            <a:r>
              <a:rPr lang="es-ES" sz="2300" dirty="0">
                <a:latin typeface="Berlin Sans FB" panose="020E0602020502020306" pitchFamily="34" charset="0"/>
              </a:rPr>
              <a:t> </a:t>
            </a:r>
            <a:r>
              <a:rPr lang="es-ES" sz="2300" dirty="0" smtClean="0">
                <a:latin typeface="Berlin Sans FB" panose="020E0602020502020306" pitchFamily="34" charset="0"/>
              </a:rPr>
              <a:t> </a:t>
            </a:r>
            <a:r>
              <a:rPr lang="es-ES" sz="2300" dirty="0">
                <a:latin typeface="Berlin Sans FB" panose="020E0602020502020306" pitchFamily="34" charset="0"/>
              </a:rPr>
              <a:t>en que consiste la dedicación en exclusividad a este Ministerio y la responsabilidad de representar a la Iglesia Adventista </a:t>
            </a:r>
            <a:r>
              <a:rPr lang="es-ES" sz="2300" dirty="0" smtClean="0">
                <a:latin typeface="Berlin Sans FB" panose="020E0602020502020306" pitchFamily="34" charset="0"/>
              </a:rPr>
              <a:t>  </a:t>
            </a:r>
            <a:r>
              <a:rPr lang="es-ES" sz="2300" dirty="0">
                <a:latin typeface="Berlin Sans FB" panose="020E0602020502020306" pitchFamily="34" charset="0"/>
              </a:rPr>
              <a:t>ante autoridades, empresas,  público en general y la iglesia misma.  </a:t>
            </a:r>
            <a:endParaRPr lang="en-US" sz="2300" dirty="0"/>
          </a:p>
        </p:txBody>
      </p:sp>
    </p:spTree>
    <p:extLst>
      <p:ext uri="{BB962C8B-B14F-4D97-AF65-F5344CB8AC3E}">
        <p14:creationId xmlns:p14="http://schemas.microsoft.com/office/powerpoint/2010/main" val="110360317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229600" cy="1143000"/>
          </a:xfrm>
        </p:spPr>
        <p:txBody>
          <a:bodyPr>
            <a:noAutofit/>
          </a:bodyPr>
          <a:lstStyle/>
          <a:p>
            <a:r>
              <a:rPr lang="es-ES" sz="2800" b="1" dirty="0">
                <a:solidFill>
                  <a:schemeClr val="tx2">
                    <a:lumMod val="75000"/>
                  </a:schemeClr>
                </a:solidFill>
                <a:latin typeface="Berlin Sans FB" panose="020E0602020502020306" pitchFamily="34" charset="0"/>
              </a:rPr>
              <a:t>Colportor Evangélico Aspirante o </a:t>
            </a:r>
            <a:r>
              <a:rPr lang="es-ES" sz="2800" b="1" dirty="0" smtClean="0">
                <a:solidFill>
                  <a:schemeClr val="tx2">
                    <a:lumMod val="75000"/>
                  </a:schemeClr>
                </a:solidFill>
                <a:latin typeface="Berlin Sans FB" panose="020E0602020502020306" pitchFamily="34" charset="0"/>
              </a:rPr>
              <a:t>Principiante- Requisitos- 1 </a:t>
            </a:r>
            <a:r>
              <a:rPr lang="es-ES" sz="2000" b="1" dirty="0" smtClean="0">
                <a:solidFill>
                  <a:schemeClr val="tx2">
                    <a:lumMod val="75000"/>
                  </a:schemeClr>
                </a:solidFill>
                <a:latin typeface="Berlin Sans FB" panose="020E0602020502020306" pitchFamily="34" charset="0"/>
              </a:rPr>
              <a:t>(RO  N03 17, págs. 472, 472)</a:t>
            </a:r>
            <a:r>
              <a:rPr lang="en-US" sz="2000" dirty="0">
                <a:latin typeface="Berlin Sans FB" panose="020E0602020502020306" pitchFamily="34" charset="0"/>
              </a:rPr>
              <a:t/>
            </a:r>
            <a:br>
              <a:rPr lang="en-US" sz="2000" dirty="0">
                <a:latin typeface="Berlin Sans FB" panose="020E0602020502020306" pitchFamily="34" charset="0"/>
              </a:rPr>
            </a:br>
            <a:endParaRPr lang="en-US" sz="2800" dirty="0">
              <a:latin typeface="Berlin Sans FB" panose="020E0602020502020306" pitchFamily="34" charset="0"/>
            </a:endParaRPr>
          </a:p>
        </p:txBody>
      </p:sp>
      <p:sp>
        <p:nvSpPr>
          <p:cNvPr id="3" name="Content Placeholder 2"/>
          <p:cNvSpPr>
            <a:spLocks noGrp="1"/>
          </p:cNvSpPr>
          <p:nvPr>
            <p:ph idx="1"/>
          </p:nvPr>
        </p:nvSpPr>
        <p:spPr>
          <a:xfrm>
            <a:off x="179512" y="980728"/>
            <a:ext cx="8784976" cy="5112568"/>
          </a:xfrm>
        </p:spPr>
        <p:txBody>
          <a:bodyPr>
            <a:noAutofit/>
          </a:bodyPr>
          <a:lstStyle/>
          <a:p>
            <a:pPr marL="800100" lvl="1" indent="-342900">
              <a:buFont typeface="+mj-lt"/>
              <a:buAutoNum type="arabicPeriod"/>
            </a:pPr>
            <a:r>
              <a:rPr lang="es-ES" sz="2400" dirty="0">
                <a:latin typeface="Berlin Sans FB" panose="020E0602020502020306" pitchFamily="34" charset="0"/>
              </a:rPr>
              <a:t>De preferencia, haber sido un Colportor Evangélico Ocasional, de tal forma que ya conozca los elementos básicos de la profesión y del  ministerio al que ha sido llamado. </a:t>
            </a:r>
            <a:endParaRPr lang="en-US" sz="2400" dirty="0">
              <a:latin typeface="Berlin Sans FB" panose="020E0602020502020306" pitchFamily="34" charset="0"/>
            </a:endParaRPr>
          </a:p>
          <a:p>
            <a:pPr marL="800100" lvl="1" indent="-342900">
              <a:buFont typeface="+mj-lt"/>
              <a:buAutoNum type="arabicPeriod"/>
            </a:pPr>
            <a:r>
              <a:rPr lang="es-ES" sz="2400" dirty="0">
                <a:latin typeface="Berlin Sans FB" panose="020E0602020502020306" pitchFamily="34" charset="0"/>
              </a:rPr>
              <a:t>Demostrar que es un fiel cristiano, que ama a Jesucristo, y que fue llamado por Dios mediante su vocación, diligencia misionera y ardiente deseo de salvar personas mediante el Colportaje Evangélico.</a:t>
            </a:r>
            <a:endParaRPr lang="en-US" sz="2400" dirty="0">
              <a:latin typeface="Berlin Sans FB" panose="020E0602020502020306" pitchFamily="34" charset="0"/>
            </a:endParaRPr>
          </a:p>
          <a:p>
            <a:pPr marL="800100" lvl="1" indent="-342900">
              <a:buFont typeface="+mj-lt"/>
              <a:buAutoNum type="arabicPeriod"/>
            </a:pPr>
            <a:r>
              <a:rPr lang="es-ES" sz="2400" dirty="0">
                <a:latin typeface="Berlin Sans FB" panose="020E0602020502020306" pitchFamily="34" charset="0"/>
              </a:rPr>
              <a:t>Ser miembro bautizado de la Iglesia Adventista del Séptimo Día, y estar en perfecta armonía con sus normas y principios.</a:t>
            </a:r>
            <a:endParaRPr lang="en-US" sz="2400" dirty="0">
              <a:latin typeface="Berlin Sans FB" panose="020E0602020502020306" pitchFamily="34" charset="0"/>
            </a:endParaRPr>
          </a:p>
          <a:p>
            <a:pPr marL="800100" lvl="1" indent="-342900">
              <a:buFont typeface="+mj-lt"/>
              <a:buAutoNum type="arabicPeriod"/>
            </a:pPr>
            <a:r>
              <a:rPr lang="es-ES" sz="2400" dirty="0">
                <a:latin typeface="Berlin Sans FB" panose="020E0602020502020306" pitchFamily="34" charset="0"/>
              </a:rPr>
              <a:t>Obtener una recomendación por escrito de la Junta de Iglesia de la cual es miembro y que esté firmada por el pastor distrital. </a:t>
            </a:r>
            <a:endParaRPr lang="en-US" sz="2400" dirty="0">
              <a:latin typeface="Berlin Sans FB" panose="020E0602020502020306" pitchFamily="34" charset="0"/>
            </a:endParaRPr>
          </a:p>
          <a:p>
            <a:pPr marL="457200" indent="-457200">
              <a:buFont typeface="+mj-lt"/>
              <a:buAutoNum type="arabicPeriod"/>
            </a:pPr>
            <a:endParaRPr lang="en-US" sz="2800" dirty="0">
              <a:latin typeface="Berlin Sans FB" panose="020E0602020502020306" pitchFamily="34" charset="0"/>
            </a:endParaRPr>
          </a:p>
        </p:txBody>
      </p:sp>
    </p:spTree>
    <p:extLst>
      <p:ext uri="{BB962C8B-B14F-4D97-AF65-F5344CB8AC3E}">
        <p14:creationId xmlns:p14="http://schemas.microsoft.com/office/powerpoint/2010/main" val="405243615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229600" cy="792088"/>
          </a:xfrm>
        </p:spPr>
        <p:txBody>
          <a:bodyPr>
            <a:noAutofit/>
          </a:bodyPr>
          <a:lstStyle/>
          <a:p>
            <a:pPr algn="l"/>
            <a:r>
              <a:rPr lang="es-ES" sz="2000" b="1" dirty="0">
                <a:solidFill>
                  <a:schemeClr val="tx2">
                    <a:lumMod val="75000"/>
                  </a:schemeClr>
                </a:solidFill>
                <a:latin typeface="Berlin Sans FB" panose="020E0602020502020306" pitchFamily="34" charset="0"/>
              </a:rPr>
              <a:t>Colportor Evangélico Aspirante o </a:t>
            </a:r>
            <a:r>
              <a:rPr lang="es-ES" sz="2000" b="1" dirty="0" smtClean="0">
                <a:solidFill>
                  <a:schemeClr val="tx2">
                    <a:lumMod val="75000"/>
                  </a:schemeClr>
                </a:solidFill>
                <a:latin typeface="Berlin Sans FB" panose="020E0602020502020306" pitchFamily="34" charset="0"/>
              </a:rPr>
              <a:t>Principiante- Requisitos- 1 </a:t>
            </a:r>
            <a:r>
              <a:rPr lang="es-ES" sz="1600" b="1" dirty="0" smtClean="0">
                <a:solidFill>
                  <a:schemeClr val="tx2">
                    <a:lumMod val="75000"/>
                  </a:schemeClr>
                </a:solidFill>
                <a:latin typeface="Berlin Sans FB" panose="020E0602020502020306" pitchFamily="34" charset="0"/>
              </a:rPr>
              <a:t>(RO  N03 17, págs. 472, 472)</a:t>
            </a:r>
            <a:r>
              <a:rPr lang="en-US" sz="1600" dirty="0">
                <a:latin typeface="Berlin Sans FB" panose="020E0602020502020306" pitchFamily="34" charset="0"/>
              </a:rPr>
              <a:t/>
            </a:r>
            <a:br>
              <a:rPr lang="en-US" sz="1600" dirty="0">
                <a:latin typeface="Berlin Sans FB" panose="020E0602020502020306" pitchFamily="34" charset="0"/>
              </a:rPr>
            </a:br>
            <a:endParaRPr lang="en-US" sz="2000" dirty="0">
              <a:latin typeface="Berlin Sans FB" panose="020E0602020502020306" pitchFamily="34" charset="0"/>
            </a:endParaRPr>
          </a:p>
        </p:txBody>
      </p:sp>
      <p:sp>
        <p:nvSpPr>
          <p:cNvPr id="3" name="Content Placeholder 2"/>
          <p:cNvSpPr>
            <a:spLocks noGrp="1"/>
          </p:cNvSpPr>
          <p:nvPr>
            <p:ph idx="1"/>
          </p:nvPr>
        </p:nvSpPr>
        <p:spPr>
          <a:xfrm>
            <a:off x="107504" y="692696"/>
            <a:ext cx="8928992" cy="4464496"/>
          </a:xfrm>
        </p:spPr>
        <p:txBody>
          <a:bodyPr>
            <a:noAutofit/>
          </a:bodyPr>
          <a:lstStyle/>
          <a:p>
            <a:pPr marL="914400" lvl="1" indent="-457200">
              <a:buFont typeface="+mj-lt"/>
              <a:buAutoNum type="arabicPeriod" startAt="5"/>
            </a:pPr>
            <a:r>
              <a:rPr lang="es-ES" sz="2400" dirty="0" smtClean="0">
                <a:latin typeface="Berlin Sans FB" panose="020E0602020502020306" pitchFamily="34" charset="0"/>
              </a:rPr>
              <a:t>Saber </a:t>
            </a:r>
            <a:r>
              <a:rPr lang="es-ES" sz="2400" dirty="0">
                <a:latin typeface="Berlin Sans FB" panose="020E0602020502020306" pitchFamily="34" charset="0"/>
              </a:rPr>
              <a:t>presentar con claridad las enseñanzas y prácticas de la Iglesia Adventista del Séptimo Día. </a:t>
            </a:r>
            <a:endParaRPr lang="en-US" sz="2400" dirty="0">
              <a:latin typeface="Berlin Sans FB" panose="020E0602020502020306" pitchFamily="34" charset="0"/>
            </a:endParaRPr>
          </a:p>
          <a:p>
            <a:pPr marL="914400" lvl="1" indent="-457200">
              <a:buFont typeface="+mj-lt"/>
              <a:buAutoNum type="arabicPeriod" startAt="5"/>
            </a:pPr>
            <a:r>
              <a:rPr lang="es-ES" sz="2400" dirty="0">
                <a:latin typeface="Berlin Sans FB" panose="020E0602020502020306" pitchFamily="34" charset="0"/>
              </a:rPr>
              <a:t>Ser consagrado a la oración, al estudio de la Biblia y a los escritos del Espíritu de Profecía. </a:t>
            </a:r>
            <a:endParaRPr lang="en-US" sz="2400" dirty="0">
              <a:latin typeface="Berlin Sans FB" panose="020E0602020502020306" pitchFamily="34" charset="0"/>
            </a:endParaRPr>
          </a:p>
          <a:p>
            <a:pPr marL="914400" lvl="1" indent="-457200">
              <a:buFont typeface="+mj-lt"/>
              <a:buAutoNum type="arabicPeriod" startAt="5"/>
            </a:pPr>
            <a:r>
              <a:rPr lang="es-ES" sz="2400" dirty="0">
                <a:latin typeface="Berlin Sans FB" panose="020E0602020502020306" pitchFamily="34" charset="0"/>
              </a:rPr>
              <a:t>Donar voluntaria y fielmente a la Iglesia el Diezmo, según el voto espontáneo del Colportor Evangélico</a:t>
            </a:r>
            <a:r>
              <a:rPr lang="es-ES" sz="2400" dirty="0" smtClean="0">
                <a:latin typeface="Berlin Sans FB" panose="020E0602020502020306" pitchFamily="34" charset="0"/>
              </a:rPr>
              <a:t>.</a:t>
            </a:r>
          </a:p>
          <a:p>
            <a:pPr marL="914400" lvl="1" indent="-457200">
              <a:buFont typeface="+mj-lt"/>
              <a:buAutoNum type="arabicPeriod" startAt="5"/>
            </a:pPr>
            <a:r>
              <a:rPr lang="es-ES" sz="2400" dirty="0" smtClean="0">
                <a:latin typeface="Berlin Sans FB" panose="020E0602020502020306" pitchFamily="34" charset="0"/>
              </a:rPr>
              <a:t>Asumir </a:t>
            </a:r>
            <a:r>
              <a:rPr lang="es-ES" sz="2400" dirty="0">
                <a:latin typeface="Berlin Sans FB" panose="020E0602020502020306" pitchFamily="34" charset="0"/>
              </a:rPr>
              <a:t>y cumplir los compromisos en forma responsable y dedicada.</a:t>
            </a:r>
            <a:r>
              <a:rPr lang="en-US" sz="2400" dirty="0">
                <a:latin typeface="Berlin Sans FB" panose="020E0602020502020306" pitchFamily="34" charset="0"/>
              </a:rPr>
              <a:t> </a:t>
            </a:r>
          </a:p>
          <a:p>
            <a:pPr marL="914400" lvl="1" indent="-457200">
              <a:buFont typeface="+mj-lt"/>
              <a:buAutoNum type="arabicPeriod" startAt="5"/>
            </a:pPr>
            <a:r>
              <a:rPr lang="es-ES" sz="2400" dirty="0">
                <a:latin typeface="Berlin Sans FB" panose="020E0602020502020306" pitchFamily="34" charset="0"/>
              </a:rPr>
              <a:t>Demostrar, por su cortesía, modestia y lenguaje, los elevados principios cristianos, y ser ejemplo entre los fieles.</a:t>
            </a:r>
            <a:endParaRPr lang="en-US" sz="2400" dirty="0">
              <a:latin typeface="Berlin Sans FB" panose="020E0602020502020306" pitchFamily="34" charset="0"/>
            </a:endParaRPr>
          </a:p>
          <a:p>
            <a:pPr marL="914400" lvl="1" indent="-457200">
              <a:buFont typeface="+mj-lt"/>
              <a:buAutoNum type="arabicPeriod" startAt="5"/>
            </a:pPr>
            <a:r>
              <a:rPr lang="es-ES" sz="2400" dirty="0">
                <a:latin typeface="Berlin Sans FB" panose="020E0602020502020306" pitchFamily="34" charset="0"/>
              </a:rPr>
              <a:t>Estudiar, perseverar, trabajar.</a:t>
            </a:r>
            <a:endParaRPr lang="en-US" sz="2400" dirty="0">
              <a:latin typeface="Berlin Sans FB" panose="020E0602020502020306" pitchFamily="34" charset="0"/>
            </a:endParaRPr>
          </a:p>
          <a:p>
            <a:pPr marL="914400" lvl="1" indent="-457200">
              <a:buFont typeface="+mj-lt"/>
              <a:buAutoNum type="arabicPeriod" startAt="5"/>
            </a:pPr>
            <a:r>
              <a:rPr lang="es-ES" sz="2400" dirty="0">
                <a:latin typeface="Berlin Sans FB" panose="020E0602020502020306" pitchFamily="34" charset="0"/>
              </a:rPr>
              <a:t>Presentar un certificado médico, de él o de la esposo(a), que certifique que son aptos para el Colportaje.</a:t>
            </a:r>
            <a:endParaRPr lang="en-US" sz="2400" dirty="0">
              <a:latin typeface="Berlin Sans FB" panose="020E0602020502020306" pitchFamily="34" charset="0"/>
            </a:endParaRPr>
          </a:p>
          <a:p>
            <a:pPr marL="914400" lvl="1" indent="-457200">
              <a:buFont typeface="+mj-lt"/>
              <a:buAutoNum type="arabicPeriod" startAt="5"/>
            </a:pPr>
            <a:endParaRPr lang="en-US" sz="2400" dirty="0">
              <a:latin typeface="Berlin Sans FB" panose="020E0602020502020306" pitchFamily="34" charset="0"/>
            </a:endParaRPr>
          </a:p>
          <a:p>
            <a:pPr marL="457200" indent="-457200">
              <a:buFont typeface="+mj-lt"/>
              <a:buAutoNum type="arabicPeriod" startAt="5"/>
            </a:pPr>
            <a:endParaRPr lang="en-US" sz="2800" dirty="0">
              <a:latin typeface="Berlin Sans FB" panose="020E0602020502020306" pitchFamily="34" charset="0"/>
            </a:endParaRPr>
          </a:p>
        </p:txBody>
      </p:sp>
    </p:spTree>
    <p:extLst>
      <p:ext uri="{BB962C8B-B14F-4D97-AF65-F5344CB8AC3E}">
        <p14:creationId xmlns:p14="http://schemas.microsoft.com/office/powerpoint/2010/main" val="186331832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 y="274638"/>
            <a:ext cx="8229600" cy="634082"/>
          </a:xfrm>
        </p:spPr>
        <p:txBody>
          <a:bodyPr>
            <a:noAutofit/>
          </a:bodyPr>
          <a:lstStyle/>
          <a:p>
            <a:pPr algn="l"/>
            <a:r>
              <a:rPr lang="es-ES" sz="2000" b="1" dirty="0">
                <a:solidFill>
                  <a:schemeClr val="tx2">
                    <a:lumMod val="75000"/>
                  </a:schemeClr>
                </a:solidFill>
                <a:latin typeface="Berlin Sans FB" panose="020E0602020502020306" pitchFamily="34" charset="0"/>
              </a:rPr>
              <a:t>Colportor Evangélico Aspirante o </a:t>
            </a:r>
            <a:r>
              <a:rPr lang="es-ES" sz="2000" b="1" dirty="0" smtClean="0">
                <a:solidFill>
                  <a:schemeClr val="tx2">
                    <a:lumMod val="75000"/>
                  </a:schemeClr>
                </a:solidFill>
                <a:latin typeface="Berlin Sans FB" panose="020E0602020502020306" pitchFamily="34" charset="0"/>
              </a:rPr>
              <a:t>Principiante-Requisitos-3</a:t>
            </a:r>
            <a:r>
              <a:rPr lang="en-US" sz="2000" dirty="0">
                <a:latin typeface="Berlin Sans FB" panose="020E0602020502020306" pitchFamily="34" charset="0"/>
              </a:rPr>
              <a:t/>
            </a:r>
            <a:br>
              <a:rPr lang="en-US" sz="2000" dirty="0">
                <a:latin typeface="Berlin Sans FB" panose="020E0602020502020306" pitchFamily="34" charset="0"/>
              </a:rPr>
            </a:br>
            <a:endParaRPr lang="en-US" sz="2000" dirty="0">
              <a:latin typeface="Berlin Sans FB" panose="020E0602020502020306" pitchFamily="34" charset="0"/>
            </a:endParaRPr>
          </a:p>
        </p:txBody>
      </p:sp>
      <p:sp>
        <p:nvSpPr>
          <p:cNvPr id="3" name="Content Placeholder 2"/>
          <p:cNvSpPr>
            <a:spLocks noGrp="1"/>
          </p:cNvSpPr>
          <p:nvPr>
            <p:ph idx="1"/>
          </p:nvPr>
        </p:nvSpPr>
        <p:spPr>
          <a:xfrm>
            <a:off x="25544" y="1124744"/>
            <a:ext cx="8964488" cy="4536504"/>
          </a:xfrm>
        </p:spPr>
        <p:txBody>
          <a:bodyPr>
            <a:noAutofit/>
          </a:bodyPr>
          <a:lstStyle/>
          <a:p>
            <a:pPr marL="800100" lvl="1" indent="-342900">
              <a:buFont typeface="+mj-lt"/>
              <a:buAutoNum type="arabicPeriod" startAt="12"/>
            </a:pPr>
            <a:r>
              <a:rPr lang="es-ES" sz="2000" dirty="0" smtClean="0">
                <a:latin typeface="Berlin Sans FB" panose="020E0602020502020306" pitchFamily="34" charset="0"/>
              </a:rPr>
              <a:t>Asumir </a:t>
            </a:r>
            <a:r>
              <a:rPr lang="es-ES" sz="2000" dirty="0">
                <a:latin typeface="Berlin Sans FB" panose="020E0602020502020306" pitchFamily="34" charset="0"/>
              </a:rPr>
              <a:t>y cumplir los compromisos en forma responsable y </a:t>
            </a:r>
            <a:r>
              <a:rPr lang="es-ES" sz="2000" dirty="0" smtClean="0">
                <a:latin typeface="Berlin Sans FB" panose="020E0602020502020306" pitchFamily="34" charset="0"/>
              </a:rPr>
              <a:t>dedicada.</a:t>
            </a:r>
            <a:r>
              <a:rPr lang="en-US" sz="2000" dirty="0">
                <a:latin typeface="Berlin Sans FB" panose="020E0602020502020306" pitchFamily="34" charset="0"/>
              </a:rPr>
              <a:t> </a:t>
            </a:r>
            <a:endParaRPr lang="en-US" sz="2000" dirty="0" smtClean="0">
              <a:latin typeface="Berlin Sans FB" panose="020E0602020502020306" pitchFamily="34" charset="0"/>
            </a:endParaRPr>
          </a:p>
          <a:p>
            <a:pPr marL="800100" lvl="1" indent="-342900">
              <a:buFont typeface="+mj-lt"/>
              <a:buAutoNum type="arabicPeriod" startAt="12"/>
            </a:pPr>
            <a:r>
              <a:rPr lang="es-ES" sz="2000" dirty="0" smtClean="0">
                <a:latin typeface="Berlin Sans FB" panose="020E0602020502020306" pitchFamily="34" charset="0"/>
              </a:rPr>
              <a:t>Solicitar </a:t>
            </a:r>
            <a:r>
              <a:rPr lang="es-ES" sz="2000" dirty="0">
                <a:latin typeface="Berlin Sans FB" panose="020E0602020502020306" pitchFamily="34" charset="0"/>
              </a:rPr>
              <a:t>el ingreso en el Colportaje Evangélico por escrito (a mano).</a:t>
            </a:r>
            <a:endParaRPr lang="en-US" sz="2000" dirty="0">
              <a:latin typeface="Berlin Sans FB" panose="020E0602020502020306" pitchFamily="34" charset="0"/>
            </a:endParaRPr>
          </a:p>
          <a:p>
            <a:pPr marL="800100" lvl="1" indent="-342900">
              <a:buFont typeface="+mj-lt"/>
              <a:buAutoNum type="arabicPeriod" startAt="12"/>
            </a:pPr>
            <a:r>
              <a:rPr lang="es-ES" sz="2000" dirty="0" smtClean="0">
                <a:latin typeface="Berlin Sans FB" panose="020E0602020502020306" pitchFamily="34" charset="0"/>
              </a:rPr>
              <a:t> Haber </a:t>
            </a:r>
            <a:r>
              <a:rPr lang="es-ES" sz="2000" dirty="0">
                <a:latin typeface="Berlin Sans FB" panose="020E0602020502020306" pitchFamily="34" charset="0"/>
              </a:rPr>
              <a:t>firmado el voto por Dedicación y Compromiso Eclesiástico al Misterio de las Publicaciones.</a:t>
            </a:r>
            <a:endParaRPr lang="en-US" sz="2000" dirty="0">
              <a:latin typeface="Berlin Sans FB" panose="020E0602020502020306" pitchFamily="34" charset="0"/>
            </a:endParaRPr>
          </a:p>
          <a:p>
            <a:pPr marL="800100" lvl="1" indent="-342900">
              <a:buFont typeface="+mj-lt"/>
              <a:buAutoNum type="arabicPeriod" startAt="12"/>
            </a:pPr>
            <a:r>
              <a:rPr lang="es-ES" sz="2000" dirty="0" smtClean="0">
                <a:latin typeface="Berlin Sans FB" panose="020E0602020502020306" pitchFamily="34" charset="0"/>
              </a:rPr>
              <a:t>Comprobar </a:t>
            </a:r>
            <a:r>
              <a:rPr lang="es-ES" sz="2000" dirty="0">
                <a:latin typeface="Berlin Sans FB" panose="020E0602020502020306" pitchFamily="34" charset="0"/>
              </a:rPr>
              <a:t>si está inscrito ante el Seguro Social del país  en la categoría de profesional de sostén propio.</a:t>
            </a:r>
            <a:endParaRPr lang="en-US" sz="2000" dirty="0">
              <a:latin typeface="Berlin Sans FB" panose="020E0602020502020306" pitchFamily="34" charset="0"/>
            </a:endParaRPr>
          </a:p>
          <a:p>
            <a:pPr marL="800100" lvl="1" indent="-342900">
              <a:buFont typeface="+mj-lt"/>
              <a:buAutoNum type="arabicPeriod" startAt="12"/>
            </a:pPr>
            <a:r>
              <a:rPr lang="es-ES" sz="2000" dirty="0" smtClean="0">
                <a:latin typeface="Berlin Sans FB" panose="020E0602020502020306" pitchFamily="34" charset="0"/>
              </a:rPr>
              <a:t> Haber </a:t>
            </a:r>
            <a:r>
              <a:rPr lang="es-ES" sz="2000" dirty="0">
                <a:latin typeface="Berlin Sans FB" panose="020E0602020502020306" pitchFamily="34" charset="0"/>
              </a:rPr>
              <a:t>participado exitosamente en el Curso Básico e Inicial, además de seminarios de capacitación, entrenamiento y motivación de acuerdo al criterio del Director del Departamento del Ministerio de Publicaciones a fin de cumplir con las características y condiciones mínimas necesarias. </a:t>
            </a:r>
            <a:endParaRPr lang="en-US" sz="2000" dirty="0">
              <a:latin typeface="Berlin Sans FB" panose="020E0602020502020306" pitchFamily="34" charset="0"/>
            </a:endParaRPr>
          </a:p>
          <a:p>
            <a:pPr marL="800100" lvl="1" indent="-342900">
              <a:buFont typeface="+mj-lt"/>
              <a:buAutoNum type="arabicPeriod" startAt="12"/>
            </a:pPr>
            <a:r>
              <a:rPr lang="es-ES" sz="2000" dirty="0" smtClean="0">
                <a:latin typeface="Berlin Sans FB" panose="020E0602020502020306" pitchFamily="34" charset="0"/>
              </a:rPr>
              <a:t>Haber </a:t>
            </a:r>
            <a:r>
              <a:rPr lang="es-ES" sz="2000" dirty="0">
                <a:latin typeface="Berlin Sans FB" panose="020E0602020502020306" pitchFamily="34" charset="0"/>
              </a:rPr>
              <a:t>leído el libro </a:t>
            </a:r>
            <a:r>
              <a:rPr lang="es-ES" sz="2000" i="1" dirty="0">
                <a:latin typeface="Berlin Sans FB" panose="020E0602020502020306" pitchFamily="34" charset="0"/>
              </a:rPr>
              <a:t>El Colportor Evangélico </a:t>
            </a:r>
            <a:r>
              <a:rPr lang="es-ES" sz="2000" dirty="0">
                <a:latin typeface="Berlin Sans FB" panose="020E0602020502020306" pitchFamily="34" charset="0"/>
              </a:rPr>
              <a:t> y otros libros recomendados por el Departamento de Publicaciones.</a:t>
            </a:r>
            <a:endParaRPr lang="en-US" sz="2000" dirty="0">
              <a:latin typeface="Berlin Sans FB" panose="020E0602020502020306" pitchFamily="34" charset="0"/>
            </a:endParaRPr>
          </a:p>
          <a:p>
            <a:pPr>
              <a:buFont typeface="+mj-lt"/>
              <a:buAutoNum type="arabicPeriod" startAt="12"/>
            </a:pPr>
            <a:endParaRPr lang="en-US" sz="2400" dirty="0">
              <a:latin typeface="Berlin Sans FB" panose="020E0602020502020306" pitchFamily="34" charset="0"/>
            </a:endParaRPr>
          </a:p>
        </p:txBody>
      </p:sp>
    </p:spTree>
    <p:extLst>
      <p:ext uri="{BB962C8B-B14F-4D97-AF65-F5344CB8AC3E}">
        <p14:creationId xmlns:p14="http://schemas.microsoft.com/office/powerpoint/2010/main" val="125325644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chemeClr val="tx2">
                    <a:lumMod val="75000"/>
                  </a:schemeClr>
                </a:solidFill>
                <a:latin typeface="Berlin Sans FB" panose="020E0602020502020306" pitchFamily="34" charset="0"/>
              </a:rPr>
              <a:t>OTROS ASUNTOS</a:t>
            </a:r>
            <a:r>
              <a:rPr lang="en-US" sz="2800" b="1" dirty="0" smtClean="0">
                <a:latin typeface="Berlin Sans FB" panose="020E0602020502020306" pitchFamily="34" charset="0"/>
              </a:rPr>
              <a:t/>
            </a:r>
            <a:br>
              <a:rPr lang="en-US" sz="2800" b="1" dirty="0" smtClean="0">
                <a:latin typeface="Berlin Sans FB" panose="020E0602020502020306" pitchFamily="34" charset="0"/>
              </a:rPr>
            </a:br>
            <a:endParaRPr lang="en-US" sz="2800" b="1" dirty="0">
              <a:latin typeface="Berlin Sans FB" panose="020E0602020502020306" pitchFamily="34" charset="0"/>
            </a:endParaRPr>
          </a:p>
        </p:txBody>
      </p:sp>
      <p:sp>
        <p:nvSpPr>
          <p:cNvPr id="3" name="Content Placeholder 2"/>
          <p:cNvSpPr>
            <a:spLocks noGrp="1"/>
          </p:cNvSpPr>
          <p:nvPr>
            <p:ph idx="1"/>
          </p:nvPr>
        </p:nvSpPr>
        <p:spPr>
          <a:xfrm>
            <a:off x="467544" y="2132856"/>
            <a:ext cx="8229600" cy="2736304"/>
          </a:xfrm>
        </p:spPr>
        <p:txBody>
          <a:bodyPr>
            <a:noAutofit/>
          </a:bodyPr>
          <a:lstStyle/>
          <a:p>
            <a:r>
              <a:rPr lang="es-ES" sz="2800" dirty="0">
                <a:latin typeface="Berlin Sans FB" panose="020E0602020502020306" pitchFamily="34" charset="0"/>
              </a:rPr>
              <a:t>Se llevará a cabo una ceremonia religiosa de dedicación para los Colportores en la Iglesia Local </a:t>
            </a:r>
            <a:endParaRPr lang="es-ES" sz="2800" dirty="0" smtClean="0">
              <a:latin typeface="Berlin Sans FB" panose="020E0602020502020306" pitchFamily="34" charset="0"/>
            </a:endParaRPr>
          </a:p>
          <a:p>
            <a:r>
              <a:rPr lang="es-ES" sz="2800" dirty="0" smtClean="0">
                <a:latin typeface="Berlin Sans FB" panose="020E0602020502020306" pitchFamily="34" charset="0"/>
              </a:rPr>
              <a:t>Se le debe asignar </a:t>
            </a:r>
            <a:r>
              <a:rPr lang="es-ES" sz="2800" dirty="0">
                <a:latin typeface="Berlin Sans FB" panose="020E0602020502020306" pitchFamily="34" charset="0"/>
              </a:rPr>
              <a:t>el territorio de trabajo para los Aspirantes o </a:t>
            </a:r>
            <a:r>
              <a:rPr lang="es-ES" sz="2800" dirty="0" smtClean="0">
                <a:latin typeface="Berlin Sans FB" panose="020E0602020502020306" pitchFamily="34" charset="0"/>
              </a:rPr>
              <a:t>Principiantes.</a:t>
            </a:r>
          </a:p>
          <a:p>
            <a:endParaRPr lang="es-ES" sz="2800" dirty="0">
              <a:latin typeface="Berlin Sans FB" panose="020E0602020502020306" pitchFamily="34" charset="0"/>
            </a:endParaRPr>
          </a:p>
          <a:p>
            <a:endParaRPr lang="en-US" sz="2800" dirty="0">
              <a:latin typeface="Berlin Sans FB" panose="020E0602020502020306" pitchFamily="34" charset="0"/>
            </a:endParaRPr>
          </a:p>
        </p:txBody>
      </p:sp>
    </p:spTree>
    <p:extLst>
      <p:ext uri="{BB962C8B-B14F-4D97-AF65-F5344CB8AC3E}">
        <p14:creationId xmlns:p14="http://schemas.microsoft.com/office/powerpoint/2010/main" val="245491164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s-ES" sz="2400" b="1" dirty="0" smtClean="0">
                <a:solidFill>
                  <a:schemeClr val="tx2">
                    <a:lumMod val="75000"/>
                  </a:schemeClr>
                </a:solidFill>
                <a:latin typeface="Berlin Sans FB" panose="020E0602020502020306" pitchFamily="34" charset="0"/>
              </a:rPr>
              <a:t>REQUISITOS  PARA MANTENER O ASPIRAR AL ESTATUS DE COLPORTOR EVANGÉLICO ASPIRANTE O PRINCIPIANTE</a:t>
            </a:r>
            <a:endParaRPr lang="en-US" sz="2400"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457200" y="1484784"/>
            <a:ext cx="8229600" cy="4525963"/>
          </a:xfrm>
        </p:spPr>
        <p:txBody>
          <a:bodyPr>
            <a:normAutofit fontScale="92500" lnSpcReduction="10000"/>
          </a:bodyPr>
          <a:lstStyle/>
          <a:p>
            <a:pPr marL="457200" indent="-457200">
              <a:buFont typeface="+mj-lt"/>
              <a:buAutoNum type="arabicPeriod"/>
            </a:pPr>
            <a:r>
              <a:rPr lang="es-ES" sz="2400" dirty="0">
                <a:latin typeface="Berlin Sans FB" panose="020E0602020502020306" pitchFamily="34" charset="0"/>
              </a:rPr>
              <a:t>Este estatus lo define primariamente como un Colportor Evangélico de nuevo </a:t>
            </a:r>
            <a:r>
              <a:rPr lang="es-ES" sz="2400" dirty="0" smtClean="0">
                <a:latin typeface="Berlin Sans FB" panose="020E0602020502020306" pitchFamily="34" charset="0"/>
              </a:rPr>
              <a:t>ingreso</a:t>
            </a:r>
            <a:r>
              <a:rPr lang="es-ES" sz="2400" dirty="0">
                <a:latin typeface="Berlin Sans FB" panose="020E0602020502020306" pitchFamily="34" charset="0"/>
              </a:rPr>
              <a:t> </a:t>
            </a:r>
            <a:r>
              <a:rPr lang="es-ES" sz="2400" dirty="0" smtClean="0">
                <a:latin typeface="Berlin Sans FB" panose="020E0602020502020306" pitchFamily="34" charset="0"/>
              </a:rPr>
              <a:t>y recibe una credencial.</a:t>
            </a:r>
          </a:p>
          <a:p>
            <a:pPr marL="457200" indent="-457200">
              <a:buFont typeface="+mj-lt"/>
              <a:buAutoNum type="arabicPeriod"/>
            </a:pPr>
            <a:r>
              <a:rPr lang="es-ES" sz="2400" dirty="0" smtClean="0">
                <a:latin typeface="Berlin Sans FB" panose="020E0602020502020306" pitchFamily="34" charset="0"/>
              </a:rPr>
              <a:t>La </a:t>
            </a:r>
            <a:r>
              <a:rPr lang="es-ES" sz="2400" dirty="0">
                <a:latin typeface="Berlin Sans FB" panose="020E0602020502020306" pitchFamily="34" charset="0"/>
              </a:rPr>
              <a:t>Junta del </a:t>
            </a:r>
            <a:r>
              <a:rPr lang="es-ES" sz="2400" dirty="0" smtClean="0">
                <a:latin typeface="Berlin Sans FB" panose="020E0602020502020306" pitchFamily="34" charset="0"/>
              </a:rPr>
              <a:t>SP del  </a:t>
            </a:r>
            <a:r>
              <a:rPr lang="es-ES" sz="2400" dirty="0">
                <a:latin typeface="Berlin Sans FB" panose="020E0602020502020306" pitchFamily="34" charset="0"/>
              </a:rPr>
              <a:t>Campo Local determina el período de prueba para este tipo de estatus.</a:t>
            </a:r>
            <a:endParaRPr lang="en-US" sz="2400" dirty="0">
              <a:latin typeface="Berlin Sans FB" panose="020E0602020502020306" pitchFamily="34" charset="0"/>
            </a:endParaRPr>
          </a:p>
          <a:p>
            <a:pPr marL="457200" indent="-457200">
              <a:buFont typeface="+mj-lt"/>
              <a:buAutoNum type="arabicPeriod"/>
            </a:pPr>
            <a:r>
              <a:rPr lang="es-ES" sz="2400" dirty="0">
                <a:latin typeface="Berlin Sans FB" panose="020E0602020502020306" pitchFamily="34" charset="0"/>
              </a:rPr>
              <a:t>La edad máxima recomendable para ejercer este ministerio la define la Junta del </a:t>
            </a:r>
            <a:r>
              <a:rPr lang="es-ES" sz="2400" dirty="0" smtClean="0">
                <a:latin typeface="Berlin Sans FB" panose="020E0602020502020306" pitchFamily="34" charset="0"/>
              </a:rPr>
              <a:t>SP </a:t>
            </a:r>
            <a:r>
              <a:rPr lang="es-ES" sz="2400" dirty="0">
                <a:latin typeface="Berlin Sans FB" panose="020E0602020502020306" pitchFamily="34" charset="0"/>
              </a:rPr>
              <a:t>de la </a:t>
            </a:r>
            <a:r>
              <a:rPr lang="es-ES" sz="2400" dirty="0" smtClean="0">
                <a:latin typeface="Berlin Sans FB" panose="020E0602020502020306" pitchFamily="34" charset="0"/>
              </a:rPr>
              <a:t>División.</a:t>
            </a:r>
          </a:p>
          <a:p>
            <a:pPr marL="457200" indent="-457200">
              <a:buFont typeface="+mj-lt"/>
              <a:buAutoNum type="arabicPeriod"/>
            </a:pPr>
            <a:r>
              <a:rPr lang="es-ES" sz="2400" dirty="0">
                <a:latin typeface="Berlin Sans FB" panose="020E0602020502020306" pitchFamily="34" charset="0"/>
              </a:rPr>
              <a:t>Haber participado exitosamente en el Curso Básico e Inicial </a:t>
            </a:r>
            <a:r>
              <a:rPr lang="es-ES" sz="2400" dirty="0" smtClean="0">
                <a:latin typeface="Berlin Sans FB" panose="020E0602020502020306" pitchFamily="34" charset="0"/>
              </a:rPr>
              <a:t>.</a:t>
            </a:r>
          </a:p>
          <a:p>
            <a:pPr marL="457200" indent="-457200">
              <a:buFont typeface="+mj-lt"/>
              <a:buAutoNum type="arabicPeriod"/>
            </a:pPr>
            <a:r>
              <a:rPr lang="es-ES" sz="2400" dirty="0">
                <a:latin typeface="Berlin Sans FB" panose="020E0602020502020306" pitchFamily="34" charset="0"/>
              </a:rPr>
              <a:t>Haber logrado y mantenido un nivel de ventas mínimo, </a:t>
            </a:r>
            <a:endParaRPr lang="es-ES" sz="2400" dirty="0" smtClean="0">
              <a:latin typeface="Berlin Sans FB" panose="020E0602020502020306" pitchFamily="34" charset="0"/>
            </a:endParaRPr>
          </a:p>
          <a:p>
            <a:pPr marL="457200" indent="-457200">
              <a:buFont typeface="+mj-lt"/>
              <a:buAutoNum type="arabicPeriod"/>
            </a:pPr>
            <a:r>
              <a:rPr lang="es-ES" sz="2400" dirty="0">
                <a:latin typeface="Berlin Sans FB" panose="020E0602020502020306" pitchFamily="34" charset="0"/>
              </a:rPr>
              <a:t>Haber demostrado orden en el manejo de los reportes requeridos por sus </a:t>
            </a:r>
            <a:r>
              <a:rPr lang="es-ES" sz="2400" dirty="0" smtClean="0">
                <a:latin typeface="Berlin Sans FB" panose="020E0602020502020306" pitchFamily="34" charset="0"/>
              </a:rPr>
              <a:t>supervisores.</a:t>
            </a:r>
          </a:p>
          <a:p>
            <a:pPr marL="457200" indent="-457200">
              <a:buFont typeface="+mj-lt"/>
              <a:buAutoNum type="arabicPeriod"/>
            </a:pPr>
            <a:r>
              <a:rPr lang="es-ES" sz="2400" dirty="0">
                <a:latin typeface="Berlin Sans FB" panose="020E0602020502020306" pitchFamily="34" charset="0"/>
              </a:rPr>
              <a:t>Al expirar el período de prueba </a:t>
            </a:r>
            <a:r>
              <a:rPr lang="es-ES" sz="2400" dirty="0" smtClean="0">
                <a:latin typeface="Berlin Sans FB" panose="020E0602020502020306" pitchFamily="34" charset="0"/>
              </a:rPr>
              <a:t>se estudiará </a:t>
            </a:r>
            <a:r>
              <a:rPr lang="es-ES" sz="2400" dirty="0">
                <a:latin typeface="Berlin Sans FB" panose="020E0602020502020306" pitchFamily="34" charset="0"/>
              </a:rPr>
              <a:t>el caso para ver si cumple las condiciones para aspirar al </a:t>
            </a:r>
            <a:r>
              <a:rPr lang="es-ES" sz="2400" dirty="0" smtClean="0">
                <a:latin typeface="Berlin Sans FB" panose="020E0602020502020306" pitchFamily="34" charset="0"/>
              </a:rPr>
              <a:t> </a:t>
            </a:r>
            <a:r>
              <a:rPr lang="es-ES" sz="2400" dirty="0">
                <a:latin typeface="Berlin Sans FB" panose="020E0602020502020306" pitchFamily="34" charset="0"/>
              </a:rPr>
              <a:t>estatus de Colportor Evangélico Licenciado. </a:t>
            </a:r>
            <a:endParaRPr lang="en-US" sz="2400" dirty="0">
              <a:latin typeface="Berlin Sans FB" panose="020E0602020502020306" pitchFamily="34" charset="0"/>
            </a:endParaRPr>
          </a:p>
        </p:txBody>
      </p:sp>
    </p:spTree>
    <p:extLst>
      <p:ext uri="{BB962C8B-B14F-4D97-AF65-F5344CB8AC3E}">
        <p14:creationId xmlns:p14="http://schemas.microsoft.com/office/powerpoint/2010/main" val="278874913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s-ES" sz="3600" b="1" dirty="0" smtClean="0">
                <a:latin typeface="Berlin Sans FB" panose="020E0602020502020306" pitchFamily="34" charset="0"/>
              </a:rPr>
              <a:t/>
            </a:r>
            <a:br>
              <a:rPr lang="es-ES" sz="3600" b="1" dirty="0" smtClean="0">
                <a:latin typeface="Berlin Sans FB" panose="020E0602020502020306" pitchFamily="34" charset="0"/>
              </a:rPr>
            </a:br>
            <a:r>
              <a:rPr lang="es-ES" sz="3600" b="1" dirty="0" smtClean="0">
                <a:solidFill>
                  <a:schemeClr val="tx2">
                    <a:lumMod val="75000"/>
                  </a:schemeClr>
                </a:solidFill>
                <a:latin typeface="Berlin Sans FB" panose="020E0602020502020306" pitchFamily="34" charset="0"/>
              </a:rPr>
              <a:t>Colportor </a:t>
            </a:r>
            <a:r>
              <a:rPr lang="es-ES" sz="3600" b="1" dirty="0">
                <a:solidFill>
                  <a:schemeClr val="tx2">
                    <a:lumMod val="75000"/>
                  </a:schemeClr>
                </a:solidFill>
                <a:latin typeface="Berlin Sans FB" panose="020E0602020502020306" pitchFamily="34" charset="0"/>
              </a:rPr>
              <a:t>Evangélico con Licencia. </a:t>
            </a:r>
            <a:r>
              <a:rPr lang="es-ES" sz="2400" b="1" dirty="0">
                <a:solidFill>
                  <a:schemeClr val="tx2">
                    <a:lumMod val="75000"/>
                  </a:schemeClr>
                </a:solidFill>
                <a:latin typeface="Berlin Sans FB" panose="020E0602020502020306" pitchFamily="34" charset="0"/>
              </a:rPr>
              <a:t>Calificaciones. </a:t>
            </a:r>
            <a:r>
              <a:rPr lang="en-US" sz="3600" dirty="0">
                <a:latin typeface="Berlin Sans FB" panose="020E0602020502020306" pitchFamily="34" charset="0"/>
              </a:rPr>
              <a:t/>
            </a:r>
            <a:br>
              <a:rPr lang="en-US" sz="3600" dirty="0">
                <a:latin typeface="Berlin Sans FB" panose="020E0602020502020306" pitchFamily="34" charset="0"/>
              </a:rPr>
            </a:br>
            <a:endParaRPr lang="en-US" sz="3600" dirty="0">
              <a:latin typeface="Berlin Sans FB" panose="020E0602020502020306" pitchFamily="34" charset="0"/>
            </a:endParaRPr>
          </a:p>
        </p:txBody>
      </p:sp>
      <p:sp>
        <p:nvSpPr>
          <p:cNvPr id="3" name="Content Placeholder 2"/>
          <p:cNvSpPr>
            <a:spLocks noGrp="1"/>
          </p:cNvSpPr>
          <p:nvPr>
            <p:ph idx="1"/>
          </p:nvPr>
        </p:nvSpPr>
        <p:spPr>
          <a:xfrm>
            <a:off x="179512" y="1600200"/>
            <a:ext cx="8712968" cy="4525963"/>
          </a:xfrm>
        </p:spPr>
        <p:txBody>
          <a:bodyPr>
            <a:normAutofit fontScale="70000" lnSpcReduction="20000"/>
          </a:bodyPr>
          <a:lstStyle/>
          <a:p>
            <a:pPr marL="514350" lvl="0" indent="-514350">
              <a:buFont typeface="+mj-lt"/>
              <a:buAutoNum type="arabicPeriod"/>
            </a:pPr>
            <a:r>
              <a:rPr lang="es-ES" dirty="0">
                <a:latin typeface="Berlin Sans FB" panose="020E0602020502020306" pitchFamily="34" charset="0"/>
              </a:rPr>
              <a:t>Demostrar, durante un período mínimo establecido por la Junta del </a:t>
            </a:r>
            <a:r>
              <a:rPr lang="es-ES" dirty="0" smtClean="0">
                <a:latin typeface="Berlin Sans FB" panose="020E0602020502020306" pitchFamily="34" charset="0"/>
              </a:rPr>
              <a:t>SP </a:t>
            </a:r>
            <a:r>
              <a:rPr lang="es-ES" dirty="0">
                <a:latin typeface="Berlin Sans FB" panose="020E0602020502020306" pitchFamily="34" charset="0"/>
              </a:rPr>
              <a:t>del </a:t>
            </a:r>
            <a:r>
              <a:rPr lang="es-ES" dirty="0" smtClean="0">
                <a:latin typeface="Berlin Sans FB" panose="020E0602020502020306" pitchFamily="34" charset="0"/>
              </a:rPr>
              <a:t>que </a:t>
            </a:r>
            <a:r>
              <a:rPr lang="es-ES" dirty="0">
                <a:latin typeface="Berlin Sans FB" panose="020E0602020502020306" pitchFamily="34" charset="0"/>
              </a:rPr>
              <a:t>fue llamado por Dios al Colportaje Evangélico.</a:t>
            </a:r>
            <a:endParaRPr lang="en-US" dirty="0">
              <a:latin typeface="Berlin Sans FB" panose="020E0602020502020306" pitchFamily="34" charset="0"/>
            </a:endParaRPr>
          </a:p>
          <a:p>
            <a:pPr marL="514350" lvl="0" indent="-514350">
              <a:buFont typeface="+mj-lt"/>
              <a:buAutoNum type="arabicPeriod"/>
            </a:pPr>
            <a:r>
              <a:rPr lang="es-ES" dirty="0">
                <a:latin typeface="Berlin Sans FB" panose="020E0602020502020306" pitchFamily="34" charset="0"/>
              </a:rPr>
              <a:t>Dedicar su vida, de todo corazón, al Colportaje.</a:t>
            </a:r>
            <a:endParaRPr lang="en-US" dirty="0">
              <a:latin typeface="Berlin Sans FB" panose="020E0602020502020306" pitchFamily="34" charset="0"/>
            </a:endParaRPr>
          </a:p>
          <a:p>
            <a:pPr marL="514350" lvl="0" indent="-514350">
              <a:buFont typeface="+mj-lt"/>
              <a:buAutoNum type="arabicPeriod"/>
            </a:pPr>
            <a:r>
              <a:rPr lang="es-ES" dirty="0">
                <a:latin typeface="Berlin Sans FB" panose="020E0602020502020306" pitchFamily="34" charset="0"/>
              </a:rPr>
              <a:t>Devolver voluntaria y fielmente a la Iglesia el </a:t>
            </a:r>
            <a:r>
              <a:rPr lang="es-ES" dirty="0" smtClean="0">
                <a:latin typeface="Berlin Sans FB" panose="020E0602020502020306" pitchFamily="34" charset="0"/>
              </a:rPr>
              <a:t>Diezmo</a:t>
            </a:r>
            <a:r>
              <a:rPr lang="es-ES" dirty="0">
                <a:latin typeface="Berlin Sans FB" panose="020E0602020502020306" pitchFamily="34" charset="0"/>
              </a:rPr>
              <a:t>.</a:t>
            </a:r>
            <a:endParaRPr lang="en-US" dirty="0">
              <a:latin typeface="Berlin Sans FB" panose="020E0602020502020306" pitchFamily="34" charset="0"/>
            </a:endParaRPr>
          </a:p>
          <a:p>
            <a:pPr marL="514350" lvl="0" indent="-514350">
              <a:buFont typeface="+mj-lt"/>
              <a:buAutoNum type="arabicPeriod"/>
            </a:pPr>
            <a:r>
              <a:rPr lang="es-ES" dirty="0">
                <a:latin typeface="Berlin Sans FB" panose="020E0602020502020306" pitchFamily="34" charset="0"/>
              </a:rPr>
              <a:t>Haber demostrado capacidad de mantenerse dignamente por medio del Colportaje Evangélico.</a:t>
            </a:r>
            <a:endParaRPr lang="en-US" dirty="0">
              <a:latin typeface="Berlin Sans FB" panose="020E0602020502020306" pitchFamily="34" charset="0"/>
            </a:endParaRPr>
          </a:p>
          <a:p>
            <a:pPr marL="514350" lvl="0" indent="-514350">
              <a:buFont typeface="+mj-lt"/>
              <a:buAutoNum type="arabicPeriod"/>
            </a:pPr>
            <a:r>
              <a:rPr lang="es-ES" dirty="0">
                <a:latin typeface="Berlin Sans FB" panose="020E0602020502020306" pitchFamily="34" charset="0"/>
              </a:rPr>
              <a:t>Haber trabajado durante su tiempo de prueba, un promedio mensual de 133 horas. </a:t>
            </a:r>
            <a:endParaRPr lang="es-ES" dirty="0" smtClean="0">
              <a:latin typeface="Berlin Sans FB" panose="020E0602020502020306" pitchFamily="34" charset="0"/>
            </a:endParaRPr>
          </a:p>
          <a:p>
            <a:pPr marL="514350" lvl="0" indent="-514350">
              <a:buFont typeface="+mj-lt"/>
              <a:buAutoNum type="arabicPeriod"/>
            </a:pPr>
            <a:r>
              <a:rPr lang="es-ES" dirty="0">
                <a:latin typeface="Berlin Sans FB" panose="020E0602020502020306" pitchFamily="34" charset="0"/>
              </a:rPr>
              <a:t>H</a:t>
            </a:r>
            <a:r>
              <a:rPr lang="es-ES" dirty="0" smtClean="0">
                <a:latin typeface="Berlin Sans FB" panose="020E0602020502020306" pitchFamily="34" charset="0"/>
              </a:rPr>
              <a:t>aber </a:t>
            </a:r>
            <a:r>
              <a:rPr lang="es-ES" dirty="0">
                <a:latin typeface="Berlin Sans FB" panose="020E0602020502020306" pitchFamily="34" charset="0"/>
              </a:rPr>
              <a:t>alcanzado un promedio mensual de compras a la Sucursal o </a:t>
            </a:r>
            <a:r>
              <a:rPr lang="es-ES" dirty="0" smtClean="0">
                <a:latin typeface="Berlin Sans FB" panose="020E0602020502020306" pitchFamily="34" charset="0"/>
              </a:rPr>
              <a:t>Librería</a:t>
            </a:r>
            <a:r>
              <a:rPr lang="es-ES" dirty="0">
                <a:latin typeface="Berlin Sans FB" panose="020E0602020502020306" pitchFamily="34" charset="0"/>
              </a:rPr>
              <a:t>, por encima del nivel mínimo establecido  por la Junta del </a:t>
            </a:r>
            <a:r>
              <a:rPr lang="es-ES" dirty="0" smtClean="0">
                <a:latin typeface="Berlin Sans FB" panose="020E0602020502020306" pitchFamily="34" charset="0"/>
              </a:rPr>
              <a:t>SP </a:t>
            </a:r>
            <a:r>
              <a:rPr lang="es-ES" dirty="0">
                <a:latin typeface="Berlin Sans FB" panose="020E0602020502020306" pitchFamily="34" charset="0"/>
              </a:rPr>
              <a:t>de su Campo Local.</a:t>
            </a:r>
            <a:endParaRPr lang="en-US" dirty="0">
              <a:latin typeface="Berlin Sans FB" panose="020E0602020502020306" pitchFamily="34" charset="0"/>
            </a:endParaRPr>
          </a:p>
          <a:p>
            <a:pPr marL="514350" lvl="0" indent="-514350">
              <a:buFont typeface="+mj-lt"/>
              <a:buAutoNum type="arabicPeriod"/>
            </a:pPr>
            <a:r>
              <a:rPr lang="es-ES" dirty="0">
                <a:latin typeface="Berlin Sans FB" panose="020E0602020502020306" pitchFamily="34" charset="0"/>
              </a:rPr>
              <a:t>Haber participado activamente en las actividades propias y espirituales programadas por </a:t>
            </a:r>
            <a:r>
              <a:rPr lang="es-ES" dirty="0" smtClean="0">
                <a:latin typeface="Berlin Sans FB" panose="020E0602020502020306" pitchFamily="34" charset="0"/>
              </a:rPr>
              <a:t>Ministerio </a:t>
            </a:r>
            <a:r>
              <a:rPr lang="es-ES" dirty="0">
                <a:latin typeface="Berlin Sans FB" panose="020E0602020502020306" pitchFamily="34" charset="0"/>
              </a:rPr>
              <a:t>de Publicaciones del Campo Local.</a:t>
            </a:r>
            <a:endParaRPr lang="en-US" dirty="0">
              <a:latin typeface="Berlin Sans FB" panose="020E0602020502020306" pitchFamily="34" charset="0"/>
            </a:endParaRPr>
          </a:p>
          <a:p>
            <a:pPr marL="514350" indent="-514350">
              <a:buFont typeface="+mj-lt"/>
              <a:buAutoNum type="arabicPeriod"/>
            </a:pPr>
            <a:endParaRPr lang="en-US" dirty="0">
              <a:latin typeface="Berlin Sans FB" panose="020E0602020502020306" pitchFamily="34" charset="0"/>
            </a:endParaRPr>
          </a:p>
        </p:txBody>
      </p:sp>
    </p:spTree>
    <p:extLst>
      <p:ext uri="{BB962C8B-B14F-4D97-AF65-F5344CB8AC3E}">
        <p14:creationId xmlns:p14="http://schemas.microsoft.com/office/powerpoint/2010/main" val="143829309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12968" cy="1143000"/>
          </a:xfrm>
        </p:spPr>
        <p:txBody>
          <a:bodyPr>
            <a:noAutofit/>
          </a:bodyPr>
          <a:lstStyle/>
          <a:p>
            <a:r>
              <a:rPr lang="es-ES" sz="2800" b="1" dirty="0" smtClean="0">
                <a:latin typeface="Berlin Sans FB" panose="020E0602020502020306" pitchFamily="34" charset="0"/>
              </a:rPr>
              <a:t/>
            </a:r>
            <a:br>
              <a:rPr lang="es-ES" sz="2800" b="1" dirty="0" smtClean="0">
                <a:latin typeface="Berlin Sans FB" panose="020E0602020502020306" pitchFamily="34" charset="0"/>
              </a:rPr>
            </a:br>
            <a:r>
              <a:rPr lang="es-ES" sz="2800" b="1" dirty="0">
                <a:solidFill>
                  <a:schemeClr val="tx2">
                    <a:lumMod val="75000"/>
                  </a:schemeClr>
                </a:solidFill>
                <a:latin typeface="Berlin Sans FB" panose="020E0602020502020306" pitchFamily="34" charset="0"/>
              </a:rPr>
              <a:t>Renovación de la investidura del Colportor Licenciado. </a:t>
            </a:r>
            <a:r>
              <a:rPr lang="es-ES" sz="2000" b="1" dirty="0" smtClean="0">
                <a:solidFill>
                  <a:schemeClr val="tx2">
                    <a:lumMod val="75000"/>
                  </a:schemeClr>
                </a:solidFill>
                <a:latin typeface="Berlin Sans FB" panose="020E0602020502020306" pitchFamily="34" charset="0"/>
              </a:rPr>
              <a:t>Calificaciones</a:t>
            </a:r>
            <a:r>
              <a:rPr lang="en-US" sz="2800" b="1" dirty="0" smtClean="0">
                <a:latin typeface="Berlin Sans FB" panose="020E0602020502020306" pitchFamily="34" charset="0"/>
              </a:rPr>
              <a:t/>
            </a:r>
            <a:br>
              <a:rPr lang="en-US" sz="2800" b="1" dirty="0" smtClean="0">
                <a:latin typeface="Berlin Sans FB" panose="020E0602020502020306" pitchFamily="34" charset="0"/>
              </a:rPr>
            </a:br>
            <a:endParaRPr lang="en-US" sz="2800" b="1" dirty="0">
              <a:latin typeface="Berlin Sans FB" panose="020E0602020502020306" pitchFamily="34" charset="0"/>
            </a:endParaRPr>
          </a:p>
        </p:txBody>
      </p:sp>
      <p:sp>
        <p:nvSpPr>
          <p:cNvPr id="3" name="Content Placeholder 2"/>
          <p:cNvSpPr>
            <a:spLocks noGrp="1"/>
          </p:cNvSpPr>
          <p:nvPr>
            <p:ph idx="1"/>
          </p:nvPr>
        </p:nvSpPr>
        <p:spPr>
          <a:xfrm>
            <a:off x="179512" y="1268760"/>
            <a:ext cx="8712968" cy="4525963"/>
          </a:xfrm>
        </p:spPr>
        <p:txBody>
          <a:bodyPr>
            <a:noAutofit/>
          </a:bodyPr>
          <a:lstStyle/>
          <a:p>
            <a:pPr marL="0" indent="0">
              <a:buNone/>
            </a:pPr>
            <a:r>
              <a:rPr lang="es-CO" sz="2400" dirty="0" smtClean="0">
                <a:latin typeface="Berlin Sans FB" panose="020E0602020502020306" pitchFamily="34" charset="0"/>
              </a:rPr>
              <a:t>Al pasar el período de prueba  </a:t>
            </a:r>
            <a:r>
              <a:rPr lang="es-ES" sz="2400" dirty="0">
                <a:latin typeface="Berlin Sans FB" panose="020E0602020502020306" pitchFamily="34" charset="0"/>
              </a:rPr>
              <a:t>podrá calificar para recibir la categoría de Colportor Evangélico Licenciado</a:t>
            </a:r>
            <a:r>
              <a:rPr lang="es-ES" sz="2400" dirty="0" smtClean="0">
                <a:latin typeface="Berlin Sans FB" panose="020E0602020502020306" pitchFamily="34" charset="0"/>
              </a:rPr>
              <a:t>.</a:t>
            </a:r>
          </a:p>
          <a:p>
            <a:pPr marL="914400" lvl="1" indent="-457200">
              <a:buFont typeface="+mj-lt"/>
              <a:buAutoNum type="arabicPeriod"/>
            </a:pPr>
            <a:r>
              <a:rPr lang="es-ES" sz="2400" dirty="0">
                <a:latin typeface="Berlin Sans FB" panose="020E0602020502020306" pitchFamily="34" charset="0"/>
              </a:rPr>
              <a:t>Mantener su calidad de miembro  </a:t>
            </a:r>
            <a:r>
              <a:rPr lang="es-ES" sz="2400" dirty="0" smtClean="0">
                <a:latin typeface="Berlin Sans FB" panose="020E0602020502020306" pitchFamily="34" charset="0"/>
              </a:rPr>
              <a:t>de la iglesia y testificar </a:t>
            </a:r>
            <a:r>
              <a:rPr lang="es-ES" sz="2400" dirty="0">
                <a:latin typeface="Berlin Sans FB" panose="020E0602020502020306" pitchFamily="34" charset="0"/>
              </a:rPr>
              <a:t>de su vocación al Colportaje Evangélico.</a:t>
            </a:r>
            <a:endParaRPr lang="en-US" sz="2400" dirty="0">
              <a:latin typeface="Berlin Sans FB" panose="020E0602020502020306" pitchFamily="34" charset="0"/>
            </a:endParaRPr>
          </a:p>
          <a:p>
            <a:pPr marL="914400" lvl="1" indent="-457200">
              <a:buFont typeface="+mj-lt"/>
              <a:buAutoNum type="arabicPeriod"/>
            </a:pPr>
            <a:r>
              <a:rPr lang="es-ES" sz="2400" dirty="0">
                <a:latin typeface="Berlin Sans FB" panose="020E0602020502020306" pitchFamily="34" charset="0"/>
              </a:rPr>
              <a:t>Cumplir satisfactoriamente las normas y los requisitos inherentes al grado de Licenciado en el Colportaje Evangélico.</a:t>
            </a:r>
            <a:endParaRPr lang="en-US" sz="2400" dirty="0">
              <a:latin typeface="Berlin Sans FB" panose="020E0602020502020306" pitchFamily="34" charset="0"/>
            </a:endParaRPr>
          </a:p>
          <a:p>
            <a:pPr marL="914400" lvl="1" indent="-457200">
              <a:buFont typeface="+mj-lt"/>
              <a:buAutoNum type="arabicPeriod"/>
            </a:pPr>
            <a:r>
              <a:rPr lang="es-ES" sz="2400" dirty="0">
                <a:latin typeface="Berlin Sans FB" panose="020E0602020502020306" pitchFamily="34" charset="0"/>
              </a:rPr>
              <a:t>Enviar regularmente el informe de las actividades evangélicas y de asistencia espiritual a los interesados en la Iglesia Adventista del Séptimo Día. </a:t>
            </a:r>
            <a:endParaRPr lang="en-US" sz="2400" dirty="0">
              <a:latin typeface="Berlin Sans FB" panose="020E0602020502020306" pitchFamily="34" charset="0"/>
            </a:endParaRPr>
          </a:p>
          <a:p>
            <a:pPr marL="914400" lvl="1" indent="-457200">
              <a:buFont typeface="+mj-lt"/>
              <a:buAutoNum type="arabicPeriod"/>
            </a:pPr>
            <a:r>
              <a:rPr lang="es-ES" sz="2400" dirty="0">
                <a:latin typeface="Berlin Sans FB" panose="020E0602020502020306" pitchFamily="34" charset="0"/>
              </a:rPr>
              <a:t>Comprobar el cumplimiento correspondiente a sus exigencias fiscales como profesional de sostén propio.</a:t>
            </a:r>
            <a:endParaRPr lang="en-US" sz="2400" dirty="0">
              <a:latin typeface="Berlin Sans FB" panose="020E0602020502020306" pitchFamily="34" charset="0"/>
            </a:endParaRPr>
          </a:p>
          <a:p>
            <a:pPr marL="0" indent="0">
              <a:buNone/>
            </a:pPr>
            <a:endParaRPr lang="en-US" sz="2400" dirty="0">
              <a:latin typeface="Berlin Sans FB" panose="020E0602020502020306" pitchFamily="34" charset="0"/>
            </a:endParaRPr>
          </a:p>
        </p:txBody>
      </p:sp>
    </p:spTree>
    <p:extLst>
      <p:ext uri="{BB962C8B-B14F-4D97-AF65-F5344CB8AC3E}">
        <p14:creationId xmlns:p14="http://schemas.microsoft.com/office/powerpoint/2010/main" val="282200157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12968" cy="1143000"/>
          </a:xfrm>
        </p:spPr>
        <p:txBody>
          <a:bodyPr>
            <a:noAutofit/>
          </a:bodyPr>
          <a:lstStyle/>
          <a:p>
            <a:r>
              <a:rPr lang="es-ES" sz="2800" b="1" dirty="0" smtClean="0">
                <a:latin typeface="Berlin Sans FB" panose="020E0602020502020306" pitchFamily="34" charset="0"/>
              </a:rPr>
              <a:t/>
            </a:r>
            <a:br>
              <a:rPr lang="es-ES" sz="2800" b="1" dirty="0" smtClean="0">
                <a:latin typeface="Berlin Sans FB" panose="020E0602020502020306" pitchFamily="34" charset="0"/>
              </a:rPr>
            </a:br>
            <a:r>
              <a:rPr lang="es-ES" sz="2800" b="1" dirty="0">
                <a:solidFill>
                  <a:schemeClr val="tx2">
                    <a:lumMod val="75000"/>
                  </a:schemeClr>
                </a:solidFill>
                <a:latin typeface="Berlin Sans FB" panose="020E0602020502020306" pitchFamily="34" charset="0"/>
              </a:rPr>
              <a:t>Renovación de la investidura del Colportor Licenciado. </a:t>
            </a:r>
            <a:r>
              <a:rPr lang="es-ES" sz="2000" b="1" dirty="0" smtClean="0">
                <a:solidFill>
                  <a:schemeClr val="tx2">
                    <a:lumMod val="75000"/>
                  </a:schemeClr>
                </a:solidFill>
                <a:latin typeface="Berlin Sans FB" panose="020E0602020502020306" pitchFamily="34" charset="0"/>
              </a:rPr>
              <a:t>Calificaciones</a:t>
            </a:r>
            <a:r>
              <a:rPr lang="en-US" sz="2800" b="1" dirty="0" smtClean="0">
                <a:latin typeface="Berlin Sans FB" panose="020E0602020502020306" pitchFamily="34" charset="0"/>
              </a:rPr>
              <a:t/>
            </a:r>
            <a:br>
              <a:rPr lang="en-US" sz="2800" b="1" dirty="0" smtClean="0">
                <a:latin typeface="Berlin Sans FB" panose="020E0602020502020306" pitchFamily="34" charset="0"/>
              </a:rPr>
            </a:br>
            <a:endParaRPr lang="en-US" sz="2800" b="1" dirty="0">
              <a:latin typeface="Berlin Sans FB" panose="020E0602020502020306" pitchFamily="34" charset="0"/>
            </a:endParaRPr>
          </a:p>
        </p:txBody>
      </p:sp>
      <p:sp>
        <p:nvSpPr>
          <p:cNvPr id="3" name="Content Placeholder 2"/>
          <p:cNvSpPr>
            <a:spLocks noGrp="1"/>
          </p:cNvSpPr>
          <p:nvPr>
            <p:ph idx="1"/>
          </p:nvPr>
        </p:nvSpPr>
        <p:spPr>
          <a:xfrm>
            <a:off x="179512" y="1484784"/>
            <a:ext cx="8712968" cy="4525963"/>
          </a:xfrm>
        </p:spPr>
        <p:txBody>
          <a:bodyPr>
            <a:noAutofit/>
          </a:bodyPr>
          <a:lstStyle/>
          <a:p>
            <a:pPr marL="914400" lvl="1" indent="-457200">
              <a:buFont typeface="+mj-lt"/>
              <a:buAutoNum type="arabicPeriod" startAt="5"/>
            </a:pPr>
            <a:r>
              <a:rPr lang="es-ES" sz="2400" dirty="0" smtClean="0">
                <a:latin typeface="Berlin Sans FB" panose="020E0602020502020306" pitchFamily="34" charset="0"/>
              </a:rPr>
              <a:t>Mantener </a:t>
            </a:r>
            <a:r>
              <a:rPr lang="es-ES" sz="2400" dirty="0">
                <a:latin typeface="Berlin Sans FB" panose="020E0602020502020306" pitchFamily="34" charset="0"/>
              </a:rPr>
              <a:t>su calidad de miembro  </a:t>
            </a:r>
            <a:r>
              <a:rPr lang="es-ES" sz="2400" dirty="0" smtClean="0">
                <a:latin typeface="Berlin Sans FB" panose="020E0602020502020306" pitchFamily="34" charset="0"/>
              </a:rPr>
              <a:t>de la iglesia y testificar </a:t>
            </a:r>
            <a:r>
              <a:rPr lang="es-ES" sz="2400" dirty="0">
                <a:latin typeface="Berlin Sans FB" panose="020E0602020502020306" pitchFamily="34" charset="0"/>
              </a:rPr>
              <a:t>de su vocación al Colportaje Evangélico.</a:t>
            </a:r>
            <a:endParaRPr lang="en-US" sz="2400" dirty="0">
              <a:latin typeface="Berlin Sans FB" panose="020E0602020502020306" pitchFamily="34" charset="0"/>
            </a:endParaRPr>
          </a:p>
          <a:p>
            <a:pPr marL="914400" lvl="1" indent="-457200">
              <a:buFont typeface="+mj-lt"/>
              <a:buAutoNum type="arabicPeriod" startAt="5"/>
            </a:pPr>
            <a:r>
              <a:rPr lang="es-ES" sz="2400" dirty="0">
                <a:latin typeface="Berlin Sans FB" panose="020E0602020502020306" pitchFamily="34" charset="0"/>
              </a:rPr>
              <a:t>Cumplir satisfactoriamente las normas y los requisitos inherentes al grado de Licenciado en el Colportaje Evangélico.</a:t>
            </a:r>
            <a:endParaRPr lang="en-US" sz="2400" dirty="0">
              <a:latin typeface="Berlin Sans FB" panose="020E0602020502020306" pitchFamily="34" charset="0"/>
            </a:endParaRPr>
          </a:p>
          <a:p>
            <a:pPr marL="914400" lvl="1" indent="-457200">
              <a:buFont typeface="+mj-lt"/>
              <a:buAutoNum type="arabicPeriod" startAt="5"/>
            </a:pPr>
            <a:r>
              <a:rPr lang="es-ES" sz="2400" dirty="0">
                <a:latin typeface="Berlin Sans FB" panose="020E0602020502020306" pitchFamily="34" charset="0"/>
              </a:rPr>
              <a:t>Enviar regularmente el informe de las actividades evangélicas y de asistencia espiritual a los interesados en la Iglesia Adventista del Séptimo Día. </a:t>
            </a:r>
            <a:endParaRPr lang="en-US" sz="2400" dirty="0">
              <a:latin typeface="Berlin Sans FB" panose="020E0602020502020306" pitchFamily="34" charset="0"/>
            </a:endParaRPr>
          </a:p>
          <a:p>
            <a:pPr marL="914400" lvl="1" indent="-457200">
              <a:buFont typeface="+mj-lt"/>
              <a:buAutoNum type="arabicPeriod" startAt="5"/>
            </a:pPr>
            <a:r>
              <a:rPr lang="es-ES" sz="2400" dirty="0">
                <a:latin typeface="Berlin Sans FB" panose="020E0602020502020306" pitchFamily="34" charset="0"/>
              </a:rPr>
              <a:t>Comprobar el cumplimiento correspondiente a sus exigencias fiscales como profesional de sostén propio.</a:t>
            </a:r>
            <a:endParaRPr lang="en-US" sz="2400" dirty="0">
              <a:latin typeface="Berlin Sans FB" panose="020E0602020502020306" pitchFamily="34" charset="0"/>
            </a:endParaRPr>
          </a:p>
          <a:p>
            <a:pPr marL="0" indent="0">
              <a:buNone/>
            </a:pPr>
            <a:endParaRPr lang="en-US" sz="2400" dirty="0">
              <a:latin typeface="Berlin Sans FB" panose="020E0602020502020306" pitchFamily="34" charset="0"/>
            </a:endParaRPr>
          </a:p>
        </p:txBody>
      </p:sp>
    </p:spTree>
    <p:extLst>
      <p:ext uri="{BB962C8B-B14F-4D97-AF65-F5344CB8AC3E}">
        <p14:creationId xmlns:p14="http://schemas.microsoft.com/office/powerpoint/2010/main" val="1858680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2074401642"/>
              </p:ext>
            </p:extLst>
          </p:nvPr>
        </p:nvGraphicFramePr>
        <p:xfrm>
          <a:off x="683568" y="548680"/>
          <a:ext cx="8011322" cy="4868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010106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2564904"/>
            <a:ext cx="4773216" cy="1143000"/>
          </a:xfrm>
        </p:spPr>
        <p:txBody>
          <a:bodyPr>
            <a:noAutofit/>
          </a:bodyPr>
          <a:lstStyle/>
          <a:p>
            <a:r>
              <a:rPr lang="es-CO" sz="16600" dirty="0" smtClean="0">
                <a:latin typeface="Bernard MT Condensed" panose="02050806060905020404" pitchFamily="18" charset="0"/>
              </a:rPr>
              <a:t>FE</a:t>
            </a:r>
            <a:endParaRPr lang="en-US" sz="16600" dirty="0">
              <a:latin typeface="Bernard MT Condensed" panose="02050806060905020404" pitchFamily="18" charset="0"/>
            </a:endParaRPr>
          </a:p>
        </p:txBody>
      </p:sp>
    </p:spTree>
    <p:extLst>
      <p:ext uri="{BB962C8B-B14F-4D97-AF65-F5344CB8AC3E}">
        <p14:creationId xmlns:p14="http://schemas.microsoft.com/office/powerpoint/2010/main" val="8261324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323528" y="908720"/>
            <a:ext cx="8229600" cy="4032448"/>
          </a:xfrm>
          <a:prstGeom prst="rect">
            <a:avLst/>
          </a:prstGeom>
        </p:spPr>
        <p:txBody>
          <a:bodyPr>
            <a:normAutofit fontScale="77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en-US" sz="4000" dirty="0">
              <a:solidFill>
                <a:schemeClr val="tx2">
                  <a:lumMod val="75000"/>
                </a:schemeClr>
              </a:solidFill>
              <a:latin typeface="Berlin Sans FB" panose="020E0602020502020306" pitchFamily="34" charset="0"/>
            </a:endParaRPr>
          </a:p>
          <a:p>
            <a:pPr marL="0" indent="0" algn="ctr">
              <a:buNone/>
            </a:pPr>
            <a:r>
              <a:rPr lang="es-ES" sz="4000" b="1" dirty="0">
                <a:solidFill>
                  <a:schemeClr val="tx2">
                    <a:lumMod val="75000"/>
                  </a:schemeClr>
                </a:solidFill>
                <a:latin typeface="Berlin Sans FB" panose="020E0602020502020306" pitchFamily="34" charset="0"/>
              </a:rPr>
              <a:t>Departamento de Publicaciones y el Colportor Evangélico. </a:t>
            </a:r>
            <a:endParaRPr lang="es-ES" sz="4000" b="1" dirty="0" smtClean="0">
              <a:solidFill>
                <a:schemeClr val="tx2">
                  <a:lumMod val="75000"/>
                </a:schemeClr>
              </a:solidFill>
              <a:latin typeface="Berlin Sans FB" panose="020E0602020502020306" pitchFamily="34" charset="0"/>
            </a:endParaRPr>
          </a:p>
          <a:p>
            <a:pPr marL="0" indent="0" algn="ctr">
              <a:buNone/>
            </a:pPr>
            <a:endParaRPr lang="es-ES" sz="4000" dirty="0">
              <a:latin typeface="Berlin Sans FB" panose="020E0602020502020306" pitchFamily="34" charset="0"/>
            </a:endParaRPr>
          </a:p>
          <a:p>
            <a:pPr marL="0" indent="0" algn="ctr">
              <a:buNone/>
            </a:pPr>
            <a:r>
              <a:rPr lang="es-ES" sz="4100" dirty="0">
                <a:latin typeface="Berlin Sans FB" panose="020E0602020502020306" pitchFamily="34" charset="0"/>
              </a:rPr>
              <a:t>La coordinación de las actividades descritas con anterioridad, se orientan para que el contacto del colportor con el usuario final,  </a:t>
            </a:r>
            <a:r>
              <a:rPr lang="es-ES" sz="5200" i="1" dirty="0">
                <a:latin typeface="Berlin Sans FB" panose="020E0602020502020306" pitchFamily="34" charset="0"/>
              </a:rPr>
              <a:t>sea una experiencia misionera </a:t>
            </a:r>
            <a:r>
              <a:rPr lang="es-ES" sz="5200" i="1" dirty="0" smtClean="0">
                <a:latin typeface="Berlin Sans FB" panose="020E0602020502020306" pitchFamily="34" charset="0"/>
              </a:rPr>
              <a:t>redentora</a:t>
            </a:r>
            <a:r>
              <a:rPr lang="es-ES" sz="4100" dirty="0" smtClean="0">
                <a:latin typeface="Berlin Sans FB" panose="020E0602020502020306" pitchFamily="34" charset="0"/>
              </a:rPr>
              <a:t> </a:t>
            </a:r>
            <a:r>
              <a:rPr lang="es-ES" sz="3100" dirty="0" smtClean="0">
                <a:latin typeface="Berlin Sans FB" panose="020E0602020502020306" pitchFamily="34" charset="0"/>
              </a:rPr>
              <a:t>(RO, N 03 01, pág. 464)</a:t>
            </a:r>
            <a:endParaRPr lang="en-US" sz="3100" dirty="0">
              <a:latin typeface="Berlin Sans FB" panose="020E0602020502020306" pitchFamily="34" charset="0"/>
            </a:endParaRPr>
          </a:p>
        </p:txBody>
      </p:sp>
    </p:spTree>
    <p:extLst>
      <p:ext uri="{BB962C8B-B14F-4D97-AF65-F5344CB8AC3E}">
        <p14:creationId xmlns:p14="http://schemas.microsoft.com/office/powerpoint/2010/main" val="17186077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3341563"/>
              </p:ext>
            </p:extLst>
          </p:nvPr>
        </p:nvGraphicFramePr>
        <p:xfrm>
          <a:off x="107504" y="11757"/>
          <a:ext cx="8856984" cy="59375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25471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s-ES" sz="3600" b="1" dirty="0">
                <a:solidFill>
                  <a:schemeClr val="tx2">
                    <a:lumMod val="75000"/>
                  </a:schemeClr>
                </a:solidFill>
                <a:latin typeface="Berlin Sans FB" panose="020E0602020502020306" pitchFamily="34" charset="0"/>
              </a:rPr>
              <a:t>El Colportor </a:t>
            </a:r>
            <a:r>
              <a:rPr lang="es-ES" sz="3600" b="1" dirty="0" smtClean="0">
                <a:solidFill>
                  <a:schemeClr val="tx2">
                    <a:lumMod val="75000"/>
                  </a:schemeClr>
                </a:solidFill>
                <a:latin typeface="Berlin Sans FB" panose="020E0602020502020306" pitchFamily="34" charset="0"/>
              </a:rPr>
              <a:t>Evangélico</a:t>
            </a:r>
            <a:br>
              <a:rPr lang="es-ES" sz="3600" b="1" dirty="0" smtClean="0">
                <a:solidFill>
                  <a:schemeClr val="tx2">
                    <a:lumMod val="75000"/>
                  </a:schemeClr>
                </a:solidFill>
                <a:latin typeface="Berlin Sans FB" panose="020E0602020502020306" pitchFamily="34" charset="0"/>
              </a:rPr>
            </a:br>
            <a:r>
              <a:rPr lang="es-ES" sz="3600" b="1" dirty="0" smtClean="0">
                <a:solidFill>
                  <a:schemeClr val="tx2">
                    <a:lumMod val="75000"/>
                  </a:schemeClr>
                </a:solidFill>
                <a:latin typeface="Berlin Sans FB" panose="020E0602020502020306" pitchFamily="34" charset="0"/>
              </a:rPr>
              <a:t>Definición  </a:t>
            </a:r>
            <a:br>
              <a:rPr lang="es-ES" sz="3600" b="1" dirty="0" smtClean="0">
                <a:solidFill>
                  <a:schemeClr val="tx2">
                    <a:lumMod val="75000"/>
                  </a:schemeClr>
                </a:solidFill>
                <a:latin typeface="Berlin Sans FB" panose="020E0602020502020306" pitchFamily="34" charset="0"/>
              </a:rPr>
            </a:br>
            <a:r>
              <a:rPr lang="es-ES" sz="3600" b="1" dirty="0" smtClean="0">
                <a:solidFill>
                  <a:schemeClr val="tx2">
                    <a:lumMod val="75000"/>
                  </a:schemeClr>
                </a:solidFill>
                <a:latin typeface="Berlin Sans FB" panose="020E0602020502020306" pitchFamily="34" charset="0"/>
              </a:rPr>
              <a:t>Ministerio-1 </a:t>
            </a:r>
            <a:endParaRPr lang="en-US" sz="3600"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467544" y="2204864"/>
            <a:ext cx="8229600" cy="3268960"/>
          </a:xfrm>
        </p:spPr>
        <p:txBody>
          <a:bodyPr>
            <a:normAutofit fontScale="92500"/>
          </a:bodyPr>
          <a:lstStyle/>
          <a:p>
            <a:pPr marL="0" indent="0" algn="just">
              <a:buNone/>
            </a:pPr>
            <a:r>
              <a:rPr lang="es-ES" sz="3600" i="1" dirty="0" smtClean="0">
                <a:latin typeface="Berlin Sans FB" panose="020E0602020502020306" pitchFamily="34" charset="0"/>
              </a:rPr>
              <a:t>Un misionero </a:t>
            </a:r>
            <a:r>
              <a:rPr lang="es-ES" dirty="0">
                <a:latin typeface="Berlin Sans FB" panose="020E0602020502020306" pitchFamily="34" charset="0"/>
              </a:rPr>
              <a:t>que estando en perfecta armonía con las normas y doctrinas de la Iglesia, y sintiendo una vocación misionera, </a:t>
            </a:r>
            <a:r>
              <a:rPr lang="es-ES" sz="3500" i="1" dirty="0">
                <a:latin typeface="Berlin Sans FB" panose="020E0602020502020306" pitchFamily="34" charset="0"/>
              </a:rPr>
              <a:t>se consagra a propagar los principios de la fe y creencias adventistas mediante las publicaciones que produce la </a:t>
            </a:r>
            <a:r>
              <a:rPr lang="es-ES" sz="3500" i="1" dirty="0" smtClean="0">
                <a:latin typeface="Berlin Sans FB" panose="020E0602020502020306" pitchFamily="34" charset="0"/>
              </a:rPr>
              <a:t>Iglesia</a:t>
            </a:r>
            <a:r>
              <a:rPr lang="es-ES" dirty="0" smtClean="0">
                <a:latin typeface="Berlin Sans FB" panose="020E0602020502020306" pitchFamily="34" charset="0"/>
              </a:rPr>
              <a:t>, </a:t>
            </a:r>
            <a:r>
              <a:rPr lang="es-ES" sz="2400" dirty="0" smtClean="0">
                <a:latin typeface="Berlin Sans FB" panose="020E0602020502020306" pitchFamily="34" charset="0"/>
              </a:rPr>
              <a:t>(RO N 03 05 pág. 465).</a:t>
            </a:r>
            <a:endParaRPr lang="en-US" sz="2400" dirty="0">
              <a:latin typeface="Berlin Sans FB" panose="020E0602020502020306" pitchFamily="34" charset="0"/>
            </a:endParaRPr>
          </a:p>
          <a:p>
            <a:pPr marL="0" indent="0" algn="just">
              <a:buNone/>
            </a:pPr>
            <a:endParaRPr lang="en-US" sz="2400" dirty="0">
              <a:latin typeface="Berlin Sans FB" panose="020E0602020502020306" pitchFamily="34" charset="0"/>
            </a:endParaRPr>
          </a:p>
        </p:txBody>
      </p:sp>
    </p:spTree>
    <p:extLst>
      <p:ext uri="{BB962C8B-B14F-4D97-AF65-F5344CB8AC3E}">
        <p14:creationId xmlns:p14="http://schemas.microsoft.com/office/powerpoint/2010/main" val="23572737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Autofit/>
          </a:bodyPr>
          <a:lstStyle/>
          <a:p>
            <a:r>
              <a:rPr lang="es-ES" sz="3200" b="1" dirty="0">
                <a:solidFill>
                  <a:schemeClr val="tx2">
                    <a:lumMod val="75000"/>
                  </a:schemeClr>
                </a:solidFill>
                <a:latin typeface="Berlin Sans FB" panose="020E0602020502020306" pitchFamily="34" charset="0"/>
              </a:rPr>
              <a:t>El Colportor Evangélico. Definición y </a:t>
            </a:r>
            <a:r>
              <a:rPr lang="es-ES" sz="3200" b="1" dirty="0" smtClean="0">
                <a:solidFill>
                  <a:schemeClr val="tx2">
                    <a:lumMod val="75000"/>
                  </a:schemeClr>
                </a:solidFill>
                <a:latin typeface="Berlin Sans FB" panose="020E0602020502020306" pitchFamily="34" charset="0"/>
              </a:rPr>
              <a:t>Ministerio-2 </a:t>
            </a:r>
            <a:endParaRPr lang="en-US" sz="3200" b="1" dirty="0">
              <a:solidFill>
                <a:schemeClr val="tx2">
                  <a:lumMod val="75000"/>
                </a:schemeClr>
              </a:solidFill>
              <a:latin typeface="Berlin Sans FB" panose="020E0602020502020306" pitchFamily="34" charset="0"/>
            </a:endParaRPr>
          </a:p>
        </p:txBody>
      </p:sp>
      <p:sp>
        <p:nvSpPr>
          <p:cNvPr id="3" name="Content Placeholder 2"/>
          <p:cNvSpPr>
            <a:spLocks noGrp="1"/>
          </p:cNvSpPr>
          <p:nvPr>
            <p:ph idx="1"/>
          </p:nvPr>
        </p:nvSpPr>
        <p:spPr>
          <a:xfrm>
            <a:off x="395536" y="1340768"/>
            <a:ext cx="8229600" cy="4464496"/>
          </a:xfrm>
        </p:spPr>
        <p:txBody>
          <a:bodyPr>
            <a:normAutofit fontScale="70000" lnSpcReduction="20000"/>
          </a:bodyPr>
          <a:lstStyle/>
          <a:p>
            <a:pPr algn="just"/>
            <a:r>
              <a:rPr lang="es-ES" dirty="0" smtClean="0">
                <a:latin typeface="Berlin Sans FB" panose="020E0602020502020306" pitchFamily="34" charset="0"/>
              </a:rPr>
              <a:t>Desarrolla </a:t>
            </a:r>
            <a:r>
              <a:rPr lang="es-ES" dirty="0">
                <a:latin typeface="Berlin Sans FB" panose="020E0602020502020306" pitchFamily="34" charset="0"/>
              </a:rPr>
              <a:t>su ministerio, </a:t>
            </a:r>
            <a:r>
              <a:rPr lang="es-ES" sz="3600" i="1" dirty="0">
                <a:latin typeface="Berlin Sans FB" panose="020E0602020502020306" pitchFamily="34" charset="0"/>
              </a:rPr>
              <a:t>adquiriendo de las Sucursales y Librerías</a:t>
            </a:r>
            <a:r>
              <a:rPr lang="es-ES" dirty="0">
                <a:latin typeface="Berlin Sans FB" panose="020E0602020502020306" pitchFamily="34" charset="0"/>
              </a:rPr>
              <a:t> que operan en el territorio de la División, materiales y publicaciones religiosas que contienen la verdad, tales como Biblias, libros de salud, familia, moral, educativos y revistas, para venderlos al público con </a:t>
            </a:r>
            <a:r>
              <a:rPr lang="es-ES" sz="3400" i="1" dirty="0">
                <a:latin typeface="Berlin Sans FB" panose="020E0602020502020306" pitchFamily="34" charset="0"/>
              </a:rPr>
              <a:t>el objetivo de trasmitir </a:t>
            </a:r>
            <a:r>
              <a:rPr lang="es-ES" dirty="0">
                <a:latin typeface="Berlin Sans FB" panose="020E0602020502020306" pitchFamily="34" charset="0"/>
              </a:rPr>
              <a:t>a sus semejantes </a:t>
            </a:r>
            <a:r>
              <a:rPr lang="es-ES" sz="3400" i="1" dirty="0">
                <a:latin typeface="Berlin Sans FB" panose="020E0602020502020306" pitchFamily="34" charset="0"/>
              </a:rPr>
              <a:t>el Evangelio Eterno </a:t>
            </a:r>
            <a:r>
              <a:rPr lang="es-ES" dirty="0">
                <a:latin typeface="Berlin Sans FB" panose="020E0602020502020306" pitchFamily="34" charset="0"/>
              </a:rPr>
              <a:t>que trae salvación y esperanza, bienestar físico y espiritual</a:t>
            </a:r>
            <a:r>
              <a:rPr lang="es-ES" dirty="0" smtClean="0">
                <a:latin typeface="Berlin Sans FB" panose="020E0602020502020306" pitchFamily="34" charset="0"/>
              </a:rPr>
              <a:t>.</a:t>
            </a:r>
          </a:p>
          <a:p>
            <a:pPr algn="just"/>
            <a:r>
              <a:rPr lang="es-ES" dirty="0">
                <a:latin typeface="Berlin Sans FB" panose="020E0602020502020306" pitchFamily="34" charset="0"/>
              </a:rPr>
              <a:t>E</a:t>
            </a:r>
            <a:r>
              <a:rPr lang="es-ES" dirty="0" smtClean="0">
                <a:latin typeface="Berlin Sans FB" panose="020E0602020502020306" pitchFamily="34" charset="0"/>
              </a:rPr>
              <a:t>l </a:t>
            </a:r>
            <a:r>
              <a:rPr lang="es-ES" dirty="0">
                <a:latin typeface="Berlin Sans FB" panose="020E0602020502020306" pitchFamily="34" charset="0"/>
              </a:rPr>
              <a:t>Colportor es un líder en la iglesia local, reconocido por su trabajo misionero, que </a:t>
            </a:r>
            <a:r>
              <a:rPr lang="es-ES" sz="3400" i="1" dirty="0">
                <a:latin typeface="Berlin Sans FB" panose="020E0602020502020306" pitchFamily="34" charset="0"/>
              </a:rPr>
              <a:t>debería llevar el cargo de Director del </a:t>
            </a:r>
            <a:r>
              <a:rPr lang="es-ES" sz="3400" i="1" dirty="0" smtClean="0">
                <a:latin typeface="Berlin Sans FB" panose="020E0602020502020306" pitchFamily="34" charset="0"/>
              </a:rPr>
              <a:t>MP </a:t>
            </a:r>
            <a:r>
              <a:rPr lang="es-ES" sz="3400" i="1" dirty="0">
                <a:latin typeface="Berlin Sans FB" panose="020E0602020502020306" pitchFamily="34" charset="0"/>
              </a:rPr>
              <a:t>de la Iglesia Local con la finalidad de ser el promotor y proveedor de todos los materiales </a:t>
            </a:r>
            <a:r>
              <a:rPr lang="es-ES" dirty="0">
                <a:latin typeface="Berlin Sans FB" panose="020E0602020502020306" pitchFamily="34" charset="0"/>
              </a:rPr>
              <a:t>impresos o electrónicos, libros, revistas y folletos para el consumo de los miembros de la iglesia para su desarrollo personal y espiritual. </a:t>
            </a:r>
            <a:endParaRPr lang="en-US" dirty="0">
              <a:latin typeface="Berlin Sans FB" panose="020E0602020502020306" pitchFamily="34" charset="0"/>
            </a:endParaRPr>
          </a:p>
          <a:p>
            <a:pPr algn="just"/>
            <a:endParaRPr lang="en-US" dirty="0">
              <a:latin typeface="Berlin Sans FB" panose="020E0602020502020306" pitchFamily="34" charset="0"/>
            </a:endParaRPr>
          </a:p>
        </p:txBody>
      </p:sp>
    </p:spTree>
    <p:extLst>
      <p:ext uri="{BB962C8B-B14F-4D97-AF65-F5344CB8AC3E}">
        <p14:creationId xmlns:p14="http://schemas.microsoft.com/office/powerpoint/2010/main" val="18653464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503</TotalTime>
  <Words>3776</Words>
  <Application>Microsoft Office PowerPoint</Application>
  <PresentationFormat>On-screen Show (4:3)</PresentationFormat>
  <Paragraphs>175</Paragraphs>
  <Slides>50</Slides>
  <Notes>1</Notes>
  <HiddenSlides>2</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El Colportor Evangélico Definición   Ministerio-1 </vt:lpstr>
      <vt:lpstr>El Colportor Evangélico. Definición y Ministerio-2 </vt:lpstr>
      <vt:lpstr>El Colportor Evangélico. Definición y Ministerio-3</vt:lpstr>
      <vt:lpstr>El trabajo del Colportor Evangélico Plataforma Misional</vt:lpstr>
      <vt:lpstr>Deberes Profesionales de los Colportores Evangélicos.</vt:lpstr>
      <vt:lpstr>1.  El trabajo del Colportor Evangélico, se ubicará en cualquiera de los niveles y/o rangos que defina este reglamento y comprenderá lo siguiente: </vt:lpstr>
      <vt:lpstr>2  Fuente de Motivación</vt:lpstr>
      <vt:lpstr>3. Área de Jurisdicción </vt:lpstr>
      <vt:lpstr>4. Nombres de los Interesados </vt:lpstr>
      <vt:lpstr>5. Colaboración con la Iglesia </vt:lpstr>
      <vt:lpstr>6. Participación en campañas  de evangelización. </vt:lpstr>
      <vt:lpstr>7. Comunicación al Ausentarse </vt:lpstr>
      <vt:lpstr>8. Al Desligarse del Colportaje </vt:lpstr>
      <vt:lpstr>9. Colportor de Área Especial </vt:lpstr>
      <vt:lpstr>10. Dedicación. </vt:lpstr>
      <vt:lpstr>11. Respeto de la autoridad en la Iglesia. </vt:lpstr>
      <vt:lpstr>12. Usar el libro El Colportor Evangélico como manual para su trabajo. </vt:lpstr>
      <vt:lpstr>13. Diligencia en el trabajo</vt:lpstr>
      <vt:lpstr>14. Territorio asignado. </vt:lpstr>
      <vt:lpstr>15. Precios de venta</vt:lpstr>
      <vt:lpstr>16. Exclusividad de los materiales asignados</vt:lpstr>
      <vt:lpstr>17. Informes</vt:lpstr>
      <vt:lpstr>18. Número de reportes anuales</vt:lpstr>
      <vt:lpstr>19. Horas semanales de trabajo</vt:lpstr>
      <vt:lpstr>20. Cálculo de sus horas de trabajo. </vt:lpstr>
      <vt:lpstr>21. Talonario de pedidos. </vt:lpstr>
      <vt:lpstr>22. Diezmos y ofrendas. </vt:lpstr>
      <vt:lpstr>Categorías o clases de Colportores Evangélicos.</vt:lpstr>
      <vt:lpstr>PowerPoint Presentation</vt:lpstr>
      <vt:lpstr>PowerPoint Presentation</vt:lpstr>
      <vt:lpstr>PowerPoint Presentation</vt:lpstr>
      <vt:lpstr>PowerPoint Presentation</vt:lpstr>
      <vt:lpstr>PowerPoint Presentation</vt:lpstr>
      <vt:lpstr>PowerPoint Presentation</vt:lpstr>
      <vt:lpstr>Colportor Evangélico Aspirante o Principiante- Requisitos- 1 (RO  N03 17, págs. 472, 472) </vt:lpstr>
      <vt:lpstr>Colportor Evangélico Aspirante o Principiante- Requisitos- 1 (RO  N03 17, págs. 472, 472) </vt:lpstr>
      <vt:lpstr>Colportor Evangélico Aspirante o Principiante-Requisitos-3 </vt:lpstr>
      <vt:lpstr>OTROS ASUNTOS </vt:lpstr>
      <vt:lpstr>REQUISITOS  PARA MANTENER O ASPIRAR AL ESTATUS DE COLPORTOR EVANGÉLICO ASPIRANTE O PRINCIPIANTE</vt:lpstr>
      <vt:lpstr> Colportor Evangélico con Licencia. Calificaciones.  </vt:lpstr>
      <vt:lpstr> Renovación de la investidura del Colportor Licenciado. Calificaciones </vt:lpstr>
      <vt:lpstr> Renovación de la investidura del Colportor Licenciado. Calificaciones </vt:lpstr>
      <vt:lpstr>FE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Pedro Iglesias</dc:creator>
  <cp:lastModifiedBy>Pedro Iglesias</cp:lastModifiedBy>
  <cp:revision>56</cp:revision>
  <dcterms:created xsi:type="dcterms:W3CDTF">2014-05-24T02:14:35Z</dcterms:created>
  <dcterms:modified xsi:type="dcterms:W3CDTF">2014-05-26T20:48:45Z</dcterms:modified>
</cp:coreProperties>
</file>