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7F7F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232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918447"/>
            <a:ext cx="7583488" cy="1470025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478306"/>
            <a:ext cx="7583487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5/12/14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4320"/>
            <a:ext cx="3959352" cy="1691640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4608" y="264907"/>
            <a:ext cx="3959352" cy="6328186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0801"/>
            <a:ext cx="3959352" cy="32004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70048" y="6356350"/>
            <a:ext cx="162763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t>5/12/14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2808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38129"/>
            <a:ext cx="758952" cy="57607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038600"/>
            <a:ext cx="7620000" cy="990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ctr">
              <a:defRPr sz="3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265176"/>
            <a:ext cx="8458200" cy="3697224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Font typeface="Calisto MT" pitchFamily="18" charset="0"/>
              <a:buNone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5042647"/>
            <a:ext cx="7620000" cy="1129553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5/12/14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D85AC8A2-C63C-49A4-89E9-2E4420D2ECA8}" type="datetimeFigureOut">
              <a:rPr lang="en-US" smtClean="0"/>
              <a:t>5/12/14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5/12/14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2"/>
          <a:srcRect r="14719"/>
          <a:stretch>
            <a:fillRect/>
          </a:stretch>
        </p:blipFill>
        <p:spPr>
          <a:xfrm>
            <a:off x="0" y="4482"/>
            <a:ext cx="779811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48600" y="457200"/>
            <a:ext cx="1219200" cy="5668963"/>
          </a:xfrm>
        </p:spPr>
        <p:txBody>
          <a:bodyPr vert="eaVert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457200"/>
            <a:ext cx="6383337" cy="56689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24800" y="6356350"/>
            <a:ext cx="1066800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t>5/12/14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5400000" flipH="1">
            <a:off x="4421262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5/12/14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789081"/>
            <a:ext cx="7583488" cy="1470025"/>
          </a:xfrm>
        </p:spPr>
        <p:txBody>
          <a:bodyPr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4724400"/>
            <a:ext cx="7583487" cy="1385047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5/12/14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3677371" y="2564085"/>
            <a:ext cx="1789259" cy="1729830"/>
          </a:xfrm>
          <a:prstGeom prst="ellipse">
            <a:avLst/>
          </a:prstGeom>
          <a:noFill/>
          <a:ln w="127000">
            <a:solidFill>
              <a:schemeClr val="tx2"/>
            </a:solidFill>
          </a:ln>
          <a:effectLst>
            <a:innerShdw blurRad="101600" dist="76200" dir="13500000">
              <a:prstClr val="black">
                <a:alpha val="57000"/>
              </a:prstClr>
            </a:innerShdw>
          </a:effectLst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46984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66667"/>
          <a:stretch>
            <a:fillRect/>
          </a:stretch>
        </p:blipFill>
        <p:spPr>
          <a:xfrm>
            <a:off x="0" y="4572000"/>
            <a:ext cx="9144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71800"/>
            <a:ext cx="7583487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4724400"/>
            <a:ext cx="7583487" cy="13984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 typeface="Calisto MT" pitchFamily="18" charset="0"/>
              <a:buNone/>
              <a:defRPr sz="18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5/12/14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1" name="Picture 10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3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6791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5/12/14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3" name="Picture 12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6791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96791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5/12/14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5/12/14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FullBackground.jpg"/>
          <p:cNvPicPr>
            <a:picLocks noChangeAspect="1"/>
          </p:cNvPicPr>
          <p:nvPr/>
        </p:nvPicPr>
        <p:blipFill>
          <a:blip r:embed="rId3"/>
          <a:srcRect t="21046"/>
          <a:stretch>
            <a:fillRect/>
          </a:stretch>
        </p:blipFill>
        <p:spPr>
          <a:xfrm>
            <a:off x="0" y="1447800"/>
            <a:ext cx="9144000" cy="54146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5/12/14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3049"/>
            <a:ext cx="3962400" cy="1690221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401" y="273050"/>
            <a:ext cx="3959352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5104"/>
            <a:ext cx="3962400" cy="320040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67000" y="6356350"/>
            <a:ext cx="162261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t>5/12/14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1553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48338"/>
            <a:ext cx="762000" cy="57626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8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3249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D85AC8A2-C63C-49A4-89E9-2E4420D2ECA8}" type="datetimeFigureOut">
              <a:rPr lang="en-US" smtClean="0"/>
              <a:t>5/12/14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047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12700" dir="2700000" sx="100500" sy="100500" algn="tl" rotWithShape="0">
              <a:prstClr val="black">
                <a:alpha val="6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Calisto MT" pitchFamily="18" charset="0"/>
        <a:buChar char="•"/>
        <a:defRPr sz="24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22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20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1711325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6pPr>
      <a:lvl7pPr marL="20002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7pPr>
      <a:lvl8pPr marL="2290763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8pPr>
      <a:lvl9pPr marL="25717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Angeles</a:t>
            </a:r>
            <a:br>
              <a:rPr lang="en-US" dirty="0" smtClean="0"/>
            </a:br>
            <a:r>
              <a:rPr lang="en-US" dirty="0" smtClean="0"/>
              <a:t>y </a:t>
            </a:r>
            <a:r>
              <a:rPr lang="en-US" dirty="0" err="1" smtClean="0"/>
              <a:t>profetas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 smtClean="0"/>
              <a:t>Mnisterio</a:t>
            </a:r>
            <a:r>
              <a:rPr lang="en-US" b="1" dirty="0" smtClean="0"/>
              <a:t> de </a:t>
            </a:r>
            <a:r>
              <a:rPr lang="en-US" b="1" dirty="0" err="1" smtClean="0"/>
              <a:t>las</a:t>
            </a:r>
            <a:r>
              <a:rPr lang="en-US" b="1" dirty="0" smtClean="0"/>
              <a:t> </a:t>
            </a:r>
            <a:r>
              <a:rPr lang="en-US" b="1" dirty="0" err="1" smtClean="0"/>
              <a:t>Publicaciones</a:t>
            </a:r>
            <a:endParaRPr lang="en-US" b="1" dirty="0" smtClean="0"/>
          </a:p>
          <a:p>
            <a:r>
              <a:rPr lang="en-US" b="1" dirty="0" err="1" smtClean="0"/>
              <a:t>División</a:t>
            </a:r>
            <a:r>
              <a:rPr lang="en-US" b="1" dirty="0" smtClean="0"/>
              <a:t> </a:t>
            </a:r>
            <a:r>
              <a:rPr lang="en-US" b="1" dirty="0" err="1" smtClean="0"/>
              <a:t>Intermericana</a:t>
            </a:r>
            <a:endParaRPr lang="en-US" b="1" dirty="0"/>
          </a:p>
        </p:txBody>
      </p:sp>
      <p:pic>
        <p:nvPicPr>
          <p:cNvPr id="5" name="Imagen 59" descr="Logo Ministerio de Publicaciones GC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990" y="4629173"/>
            <a:ext cx="2412371" cy="1382933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4106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¿</a:t>
            </a:r>
            <a:r>
              <a:rPr lang="en-US" b="1" dirty="0" err="1" smtClean="0"/>
              <a:t>Por</a:t>
            </a:r>
            <a:r>
              <a:rPr lang="en-US" b="1" dirty="0" smtClean="0"/>
              <a:t> </a:t>
            </a:r>
            <a:r>
              <a:rPr lang="en-US" b="1" dirty="0" err="1" smtClean="0"/>
              <a:t>quÉ</a:t>
            </a:r>
            <a:r>
              <a:rPr lang="en-US" b="1" dirty="0" smtClean="0"/>
              <a:t>?</a:t>
            </a:r>
            <a:endParaRPr lang="en-US" b="1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idx="1"/>
          </p:nvPr>
        </p:nvSpPr>
        <p:spPr bwMode="auto">
          <a:xfrm>
            <a:off x="164943" y="2092720"/>
            <a:ext cx="8741952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sz="3200" dirty="0">
              <a:solidFill>
                <a:schemeClr val="bg1"/>
              </a:solidFill>
              <a:latin typeface="Arial Black" pitchFamily="34" charset="0"/>
            </a:endParaRPr>
          </a:p>
          <a:p>
            <a:pPr marL="0" indent="0">
              <a:buNone/>
            </a:pPr>
            <a:r>
              <a:rPr lang="es-CO" sz="3200" dirty="0">
                <a:solidFill>
                  <a:schemeClr val="bg1"/>
                </a:solidFill>
                <a:latin typeface="Arial Black" pitchFamily="34" charset="0"/>
              </a:rPr>
              <a:t>1.</a:t>
            </a:r>
            <a:r>
              <a:rPr lang="en-US" sz="3200" dirty="0">
                <a:solidFill>
                  <a:schemeClr val="bg1"/>
                </a:solidFill>
                <a:latin typeface="Arial Black" pitchFamily="34" charset="0"/>
              </a:rPr>
              <a:t>  </a:t>
            </a:r>
            <a:r>
              <a:rPr lang="en-US" sz="3200" dirty="0" smtClean="0">
                <a:solidFill>
                  <a:schemeClr val="bg1"/>
                </a:solidFill>
                <a:latin typeface="Arial Black" pitchFamily="34" charset="0"/>
              </a:rPr>
              <a:t>	</a:t>
            </a:r>
            <a:r>
              <a:rPr lang="es-CO" sz="3200" dirty="0" smtClean="0">
                <a:solidFill>
                  <a:schemeClr val="bg1"/>
                </a:solidFill>
                <a:latin typeface="Arial Black" pitchFamily="34" charset="0"/>
              </a:rPr>
              <a:t>LO </a:t>
            </a:r>
            <a:r>
              <a:rPr lang="es-CO" sz="3200" dirty="0">
                <a:solidFill>
                  <a:schemeClr val="bg1"/>
                </a:solidFill>
                <a:latin typeface="Arial Black" pitchFamily="34" charset="0"/>
              </a:rPr>
              <a:t>FÁCIL YA ESTÁ HECHO</a:t>
            </a:r>
            <a:endParaRPr lang="en-US" sz="3200" dirty="0">
              <a:solidFill>
                <a:schemeClr val="bg1"/>
              </a:solidFill>
              <a:latin typeface="Arial Black" pitchFamily="34" charset="0"/>
            </a:endParaRPr>
          </a:p>
          <a:p>
            <a:pPr marL="0" indent="0">
              <a:buNone/>
            </a:pPr>
            <a:r>
              <a:rPr lang="es-CO" sz="3200" dirty="0">
                <a:solidFill>
                  <a:schemeClr val="bg1"/>
                </a:solidFill>
                <a:latin typeface="Arial Black" pitchFamily="34" charset="0"/>
              </a:rPr>
              <a:t>2.</a:t>
            </a:r>
            <a:r>
              <a:rPr lang="en-US" sz="3200" dirty="0">
                <a:solidFill>
                  <a:schemeClr val="bg1"/>
                </a:solidFill>
                <a:latin typeface="Arial Black" pitchFamily="34" charset="0"/>
              </a:rPr>
              <a:t>  </a:t>
            </a:r>
            <a:r>
              <a:rPr lang="en-US" sz="3200" dirty="0" smtClean="0">
                <a:solidFill>
                  <a:schemeClr val="bg1"/>
                </a:solidFill>
                <a:latin typeface="Arial Black" pitchFamily="34" charset="0"/>
              </a:rPr>
              <a:t>	</a:t>
            </a:r>
            <a:r>
              <a:rPr lang="es-CO" sz="3200" dirty="0" smtClean="0">
                <a:solidFill>
                  <a:schemeClr val="bg1"/>
                </a:solidFill>
                <a:latin typeface="Arial Black" pitchFamily="34" charset="0"/>
              </a:rPr>
              <a:t>LO </a:t>
            </a:r>
            <a:r>
              <a:rPr lang="es-CO" sz="3200" dirty="0">
                <a:solidFill>
                  <a:schemeClr val="bg1"/>
                </a:solidFill>
                <a:latin typeface="Arial Black" pitchFamily="34" charset="0"/>
              </a:rPr>
              <a:t>DIFÍCIL LO HAREMOS</a:t>
            </a:r>
            <a:endParaRPr lang="en-US" sz="3200" dirty="0">
              <a:solidFill>
                <a:schemeClr val="bg1"/>
              </a:solidFill>
              <a:latin typeface="Arial Black" pitchFamily="34" charset="0"/>
            </a:endParaRPr>
          </a:p>
          <a:p>
            <a:pPr marL="0" indent="0">
              <a:buNone/>
            </a:pPr>
            <a:r>
              <a:rPr lang="es-CO" sz="3200" dirty="0">
                <a:solidFill>
                  <a:schemeClr val="bg1"/>
                </a:solidFill>
                <a:latin typeface="Arial Black" pitchFamily="34" charset="0"/>
              </a:rPr>
              <a:t>3.</a:t>
            </a:r>
            <a:r>
              <a:rPr lang="en-US" sz="3200" dirty="0">
                <a:solidFill>
                  <a:schemeClr val="bg1"/>
                </a:solidFill>
                <a:latin typeface="Arial Black" pitchFamily="34" charset="0"/>
              </a:rPr>
              <a:t>  </a:t>
            </a:r>
            <a:r>
              <a:rPr lang="en-US" sz="3200" dirty="0" smtClean="0">
                <a:solidFill>
                  <a:schemeClr val="bg1"/>
                </a:solidFill>
                <a:latin typeface="Arial Black" pitchFamily="34" charset="0"/>
              </a:rPr>
              <a:t>	</a:t>
            </a:r>
            <a:r>
              <a:rPr lang="es-CO" sz="3200" dirty="0" smtClean="0">
                <a:solidFill>
                  <a:schemeClr val="bg1"/>
                </a:solidFill>
                <a:latin typeface="Arial Black" pitchFamily="34" charset="0"/>
              </a:rPr>
              <a:t>LO </a:t>
            </a:r>
            <a:r>
              <a:rPr lang="es-CO" sz="3200" dirty="0">
                <a:solidFill>
                  <a:schemeClr val="bg1"/>
                </a:solidFill>
                <a:latin typeface="Arial Black" pitchFamily="34" charset="0"/>
              </a:rPr>
              <a:t>IMPOSIBLE LO </a:t>
            </a:r>
            <a:r>
              <a:rPr lang="es-CO" sz="3200" dirty="0" smtClean="0">
                <a:solidFill>
                  <a:schemeClr val="bg1"/>
                </a:solidFill>
                <a:latin typeface="Arial Black" pitchFamily="34" charset="0"/>
              </a:rPr>
              <a:t>HAREMOS CON 	LA AYUDA DE DIOS.</a:t>
            </a:r>
            <a:endParaRPr lang="es-CO" sz="3200" dirty="0">
              <a:solidFill>
                <a:schemeClr val="bg1"/>
              </a:solidFill>
              <a:latin typeface="Arial Black" pitchFamily="34" charset="0"/>
            </a:endParaRPr>
          </a:p>
        </p:txBody>
      </p:sp>
      <p:pic>
        <p:nvPicPr>
          <p:cNvPr id="5" name="Imagen 59" descr="Logo Ministerio de Publicaciones GC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7355" y="275857"/>
            <a:ext cx="1434998" cy="82263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40386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619" y="62753"/>
            <a:ext cx="7583488" cy="1283167"/>
          </a:xfrm>
        </p:spPr>
        <p:txBody>
          <a:bodyPr/>
          <a:lstStyle/>
          <a:p>
            <a:r>
              <a:rPr lang="en-US" b="1" dirty="0" err="1" smtClean="0"/>
              <a:t>Palabras</a:t>
            </a:r>
            <a:r>
              <a:rPr lang="en-US" b="1" dirty="0" smtClean="0"/>
              <a:t> claves</a:t>
            </a:r>
            <a:endParaRPr lang="en-US" b="1" dirty="0"/>
          </a:p>
        </p:txBody>
      </p:sp>
      <p:sp>
        <p:nvSpPr>
          <p:cNvPr id="4" name="Content Placeholder 3"/>
          <p:cNvSpPr>
            <a:spLocks noGrp="1" noChangeArrowheads="1"/>
          </p:cNvSpPr>
          <p:nvPr>
            <p:ph idx="1"/>
          </p:nvPr>
        </p:nvSpPr>
        <p:spPr bwMode="auto">
          <a:xfrm>
            <a:off x="181437" y="1201990"/>
            <a:ext cx="8840918" cy="4893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indent="0">
              <a:buNone/>
              <a:defRPr/>
            </a:pPr>
            <a:endParaRPr lang="en-US" sz="360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  <a:p>
            <a:pPr marL="0" indent="0">
              <a:buNone/>
              <a:defRPr/>
            </a:pP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  <a:p>
            <a:pPr>
              <a:defRPr/>
            </a:pPr>
            <a:r>
              <a:rPr lang="es-CO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1.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 </a:t>
            </a:r>
            <a:r>
              <a:rPr lang="es-CO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QUIÉN VA A HACER ALGO? </a:t>
            </a:r>
            <a:r>
              <a:rPr lang="es-CO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	YO</a:t>
            </a:r>
            <a:endParaRPr lang="es-CO" sz="2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  <a:p>
            <a:pPr>
              <a:defRPr/>
            </a:pPr>
            <a:r>
              <a:rPr lang="es-CO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2</a:t>
            </a:r>
            <a:r>
              <a:rPr lang="es-CO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.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  </a:t>
            </a:r>
            <a:r>
              <a:rPr lang="es-CO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DÓNDE? </a:t>
            </a:r>
            <a:r>
              <a:rPr lang="es-CO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	AQUÍ</a:t>
            </a:r>
            <a:endParaRPr 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  <a:p>
            <a:pPr>
              <a:defRPr/>
            </a:pPr>
            <a:r>
              <a:rPr lang="es-CO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3.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 </a:t>
            </a:r>
            <a:r>
              <a:rPr lang="es-CO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CUÁNDO? </a:t>
            </a:r>
            <a:r>
              <a:rPr lang="es-CO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YA</a:t>
            </a:r>
          </a:p>
          <a:p>
            <a:pPr marL="0" indent="0" algn="ctr">
              <a:buNone/>
              <a:defRPr/>
            </a:pPr>
            <a:endParaRPr lang="es-CO" sz="2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  <a:p>
            <a:pPr marL="0" indent="0" algn="ctr">
              <a:buNone/>
              <a:defRPr/>
            </a:pPr>
            <a:r>
              <a:rPr lang="es-CO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PORQUE </a:t>
            </a:r>
            <a:r>
              <a:rPr lang="es-CO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TENGO FE Y QUIERO HACERLO</a:t>
            </a:r>
          </a:p>
        </p:txBody>
      </p:sp>
      <p:pic>
        <p:nvPicPr>
          <p:cNvPr id="5" name="Imagen 59" descr="Logo Ministerio de Publicaciones GC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7355" y="275857"/>
            <a:ext cx="1434998" cy="82263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8123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¿</a:t>
            </a:r>
            <a:r>
              <a:rPr lang="en-US" b="1" dirty="0" err="1" smtClean="0"/>
              <a:t>Por</a:t>
            </a:r>
            <a:r>
              <a:rPr lang="en-US" b="1" dirty="0" smtClean="0"/>
              <a:t> </a:t>
            </a:r>
            <a:r>
              <a:rPr lang="en-US" b="1" dirty="0" err="1" smtClean="0"/>
              <a:t>quÉ</a:t>
            </a:r>
            <a:r>
              <a:rPr lang="en-US" b="1" dirty="0" smtClean="0"/>
              <a:t>?</a:t>
            </a:r>
            <a:endParaRPr lang="en-US" b="1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idx="1"/>
          </p:nvPr>
        </p:nvSpPr>
        <p:spPr bwMode="auto">
          <a:xfrm>
            <a:off x="164943" y="2092720"/>
            <a:ext cx="8741952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sz="3200" dirty="0">
              <a:solidFill>
                <a:schemeClr val="bg1"/>
              </a:solidFill>
              <a:latin typeface="Arial Black" pitchFamily="34" charset="0"/>
            </a:endParaRPr>
          </a:p>
          <a:p>
            <a:pPr marL="0" indent="0">
              <a:buNone/>
            </a:pPr>
            <a:r>
              <a:rPr lang="es-CO" sz="3200" dirty="0">
                <a:solidFill>
                  <a:schemeClr val="bg1"/>
                </a:solidFill>
                <a:latin typeface="Arial Black" pitchFamily="34" charset="0"/>
              </a:rPr>
              <a:t>1.</a:t>
            </a:r>
            <a:r>
              <a:rPr lang="en-US" sz="3200" dirty="0">
                <a:solidFill>
                  <a:schemeClr val="bg1"/>
                </a:solidFill>
                <a:latin typeface="Arial Black" pitchFamily="34" charset="0"/>
              </a:rPr>
              <a:t>  </a:t>
            </a:r>
            <a:r>
              <a:rPr lang="en-US" sz="3200" dirty="0" smtClean="0">
                <a:solidFill>
                  <a:schemeClr val="bg1"/>
                </a:solidFill>
                <a:latin typeface="Arial Black" pitchFamily="34" charset="0"/>
              </a:rPr>
              <a:t>	</a:t>
            </a:r>
            <a:r>
              <a:rPr lang="es-CO" sz="3200" dirty="0" smtClean="0">
                <a:solidFill>
                  <a:schemeClr val="bg1"/>
                </a:solidFill>
                <a:latin typeface="Arial Black" pitchFamily="34" charset="0"/>
              </a:rPr>
              <a:t>LO </a:t>
            </a:r>
            <a:r>
              <a:rPr lang="es-CO" sz="3200" dirty="0">
                <a:solidFill>
                  <a:schemeClr val="bg1"/>
                </a:solidFill>
                <a:latin typeface="Arial Black" pitchFamily="34" charset="0"/>
              </a:rPr>
              <a:t>FÁCIL YA ESTÁ HECHO</a:t>
            </a:r>
            <a:endParaRPr lang="en-US" sz="3200" dirty="0">
              <a:solidFill>
                <a:schemeClr val="bg1"/>
              </a:solidFill>
              <a:latin typeface="Arial Black" pitchFamily="34" charset="0"/>
            </a:endParaRPr>
          </a:p>
          <a:p>
            <a:pPr marL="0" indent="0">
              <a:buNone/>
            </a:pPr>
            <a:r>
              <a:rPr lang="es-CO" sz="3200" dirty="0">
                <a:solidFill>
                  <a:schemeClr val="bg1"/>
                </a:solidFill>
                <a:latin typeface="Arial Black" pitchFamily="34" charset="0"/>
              </a:rPr>
              <a:t>2.</a:t>
            </a:r>
            <a:r>
              <a:rPr lang="en-US" sz="3200" dirty="0">
                <a:solidFill>
                  <a:schemeClr val="bg1"/>
                </a:solidFill>
                <a:latin typeface="Arial Black" pitchFamily="34" charset="0"/>
              </a:rPr>
              <a:t>  </a:t>
            </a:r>
            <a:r>
              <a:rPr lang="en-US" sz="3200" dirty="0" smtClean="0">
                <a:solidFill>
                  <a:schemeClr val="bg1"/>
                </a:solidFill>
                <a:latin typeface="Arial Black" pitchFamily="34" charset="0"/>
              </a:rPr>
              <a:t>	</a:t>
            </a:r>
            <a:r>
              <a:rPr lang="es-CO" sz="3200" dirty="0" smtClean="0">
                <a:solidFill>
                  <a:schemeClr val="bg1"/>
                </a:solidFill>
                <a:latin typeface="Arial Black" pitchFamily="34" charset="0"/>
              </a:rPr>
              <a:t>LO </a:t>
            </a:r>
            <a:r>
              <a:rPr lang="es-CO" sz="3200" dirty="0">
                <a:solidFill>
                  <a:schemeClr val="bg1"/>
                </a:solidFill>
                <a:latin typeface="Arial Black" pitchFamily="34" charset="0"/>
              </a:rPr>
              <a:t>DIFÍCIL LO HAREMOS</a:t>
            </a:r>
            <a:endParaRPr lang="en-US" sz="3200" dirty="0">
              <a:solidFill>
                <a:schemeClr val="bg1"/>
              </a:solidFill>
              <a:latin typeface="Arial Black" pitchFamily="34" charset="0"/>
            </a:endParaRPr>
          </a:p>
          <a:p>
            <a:pPr marL="0" indent="0">
              <a:buNone/>
            </a:pPr>
            <a:r>
              <a:rPr lang="es-CO" sz="3200" dirty="0">
                <a:solidFill>
                  <a:schemeClr val="bg1"/>
                </a:solidFill>
                <a:latin typeface="Arial Black" pitchFamily="34" charset="0"/>
              </a:rPr>
              <a:t>3.</a:t>
            </a:r>
            <a:r>
              <a:rPr lang="en-US" sz="3200" dirty="0">
                <a:solidFill>
                  <a:schemeClr val="bg1"/>
                </a:solidFill>
                <a:latin typeface="Arial Black" pitchFamily="34" charset="0"/>
              </a:rPr>
              <a:t>  </a:t>
            </a:r>
            <a:r>
              <a:rPr lang="en-US" sz="3200" dirty="0" smtClean="0">
                <a:solidFill>
                  <a:schemeClr val="bg1"/>
                </a:solidFill>
                <a:latin typeface="Arial Black" pitchFamily="34" charset="0"/>
              </a:rPr>
              <a:t>	</a:t>
            </a:r>
            <a:r>
              <a:rPr lang="es-CO" sz="3200" dirty="0" smtClean="0">
                <a:solidFill>
                  <a:schemeClr val="bg1"/>
                </a:solidFill>
                <a:latin typeface="Arial Black" pitchFamily="34" charset="0"/>
              </a:rPr>
              <a:t>LO </a:t>
            </a:r>
            <a:r>
              <a:rPr lang="es-CO" sz="3200" dirty="0">
                <a:solidFill>
                  <a:schemeClr val="bg1"/>
                </a:solidFill>
                <a:latin typeface="Arial Black" pitchFamily="34" charset="0"/>
              </a:rPr>
              <a:t>IMPOSIBLE LO </a:t>
            </a:r>
            <a:r>
              <a:rPr lang="es-CO" sz="3200" dirty="0" smtClean="0">
                <a:solidFill>
                  <a:schemeClr val="bg1"/>
                </a:solidFill>
                <a:latin typeface="Arial Black" pitchFamily="34" charset="0"/>
              </a:rPr>
              <a:t>HAREMOS CON 	LA AYUDA DE DIOS.</a:t>
            </a:r>
            <a:endParaRPr lang="es-CO" sz="3200" dirty="0">
              <a:solidFill>
                <a:schemeClr val="bg1"/>
              </a:solidFill>
              <a:latin typeface="Arial Black" pitchFamily="34" charset="0"/>
            </a:endParaRPr>
          </a:p>
        </p:txBody>
      </p:sp>
      <p:pic>
        <p:nvPicPr>
          <p:cNvPr id="5" name="Imagen 59" descr="Logo Ministerio de Publicaciones GC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7355" y="275857"/>
            <a:ext cx="1434998" cy="82263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8266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667" y="62753"/>
            <a:ext cx="7583488" cy="1283167"/>
          </a:xfrm>
        </p:spPr>
        <p:txBody>
          <a:bodyPr/>
          <a:lstStyle/>
          <a:p>
            <a:r>
              <a:rPr lang="en-US" b="1" dirty="0" smtClean="0"/>
              <a:t>PARA ELLO DEBEMOS</a:t>
            </a:r>
            <a:endParaRPr lang="en-US" b="1" dirty="0"/>
          </a:p>
        </p:txBody>
      </p:sp>
      <p:sp>
        <p:nvSpPr>
          <p:cNvPr id="4" name="Content Placeholder 3"/>
          <p:cNvSpPr>
            <a:spLocks noGrp="1" noChangeArrowheads="1"/>
          </p:cNvSpPr>
          <p:nvPr>
            <p:ph idx="1"/>
          </p:nvPr>
        </p:nvSpPr>
        <p:spPr bwMode="auto">
          <a:xfrm>
            <a:off x="779463" y="2241175"/>
            <a:ext cx="7583488" cy="2831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indent="0">
              <a:buNone/>
              <a:defRPr/>
            </a:pPr>
            <a:endParaRPr 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  <a:p>
            <a:pPr marL="0" indent="0">
              <a:buNone/>
              <a:defRPr/>
            </a:pPr>
            <a:r>
              <a:rPr lang="es-CO" sz="3200" dirty="0">
                <a:solidFill>
                  <a:schemeClr val="bg1"/>
                </a:solidFill>
                <a:latin typeface="Arial Black" pitchFamily="34" charset="0"/>
              </a:rPr>
              <a:t>1.  INSISTIR.</a:t>
            </a:r>
          </a:p>
          <a:p>
            <a:pPr marL="0" indent="0">
              <a:buNone/>
              <a:defRPr/>
            </a:pPr>
            <a:r>
              <a:rPr lang="es-CO" sz="3200" dirty="0" smtClean="0">
                <a:solidFill>
                  <a:schemeClr val="bg1"/>
                </a:solidFill>
                <a:latin typeface="Arial Black" pitchFamily="34" charset="0"/>
              </a:rPr>
              <a:t>2</a:t>
            </a:r>
            <a:r>
              <a:rPr lang="es-CO" sz="3200" dirty="0">
                <a:solidFill>
                  <a:schemeClr val="bg1"/>
                </a:solidFill>
                <a:latin typeface="Arial Black" pitchFamily="34" charset="0"/>
              </a:rPr>
              <a:t>.  </a:t>
            </a:r>
            <a:r>
              <a:rPr lang="es-CO" sz="3200" dirty="0" smtClean="0">
                <a:solidFill>
                  <a:schemeClr val="bg1"/>
                </a:solidFill>
                <a:latin typeface="Arial Black" pitchFamily="34" charset="0"/>
              </a:rPr>
              <a:t>PERSISTIR</a:t>
            </a:r>
            <a:r>
              <a:rPr lang="es-CO" sz="3200" dirty="0">
                <a:solidFill>
                  <a:schemeClr val="bg1"/>
                </a:solidFill>
                <a:latin typeface="Arial Black" pitchFamily="34" charset="0"/>
              </a:rPr>
              <a:t>.</a:t>
            </a:r>
          </a:p>
          <a:p>
            <a:pPr marL="0" indent="0">
              <a:buNone/>
              <a:defRPr/>
            </a:pPr>
            <a:r>
              <a:rPr lang="es-CO" sz="3200" dirty="0">
                <a:solidFill>
                  <a:schemeClr val="bg1"/>
                </a:solidFill>
                <a:latin typeface="Arial Black" pitchFamily="34" charset="0"/>
              </a:rPr>
              <a:t>3.  NUNCA </a:t>
            </a:r>
            <a:r>
              <a:rPr lang="es-CO" sz="3200" dirty="0" smtClean="0">
                <a:solidFill>
                  <a:schemeClr val="bg1"/>
                </a:solidFill>
                <a:latin typeface="Arial Black" pitchFamily="34" charset="0"/>
              </a:rPr>
              <a:t>DESISTIR</a:t>
            </a:r>
            <a:endParaRPr lang="es-CO" sz="3200" dirty="0">
              <a:solidFill>
                <a:schemeClr val="bg1"/>
              </a:solidFill>
              <a:latin typeface="Arial Black" pitchFamily="34" charset="0"/>
            </a:endParaRPr>
          </a:p>
        </p:txBody>
      </p:sp>
      <p:pic>
        <p:nvPicPr>
          <p:cNvPr id="5" name="Imagen 59" descr="Logo Ministerio de Publicaciones GC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7355" y="275857"/>
            <a:ext cx="1434998" cy="82263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64179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Habacuc</a:t>
            </a:r>
            <a:r>
              <a:rPr lang="en-US" dirty="0" smtClean="0"/>
              <a:t> 3:2</a:t>
            </a:r>
            <a:endParaRPr lang="en-US" dirty="0"/>
          </a:p>
        </p:txBody>
      </p:sp>
      <p:sp>
        <p:nvSpPr>
          <p:cNvPr id="4" name="3 CuadroTexto"/>
          <p:cNvSpPr txBox="1">
            <a:spLocks noGrp="1"/>
          </p:cNvSpPr>
          <p:nvPr>
            <p:ph idx="1"/>
          </p:nvPr>
        </p:nvSpPr>
        <p:spPr>
          <a:xfrm>
            <a:off x="423333" y="2658517"/>
            <a:ext cx="834813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s-MX" sz="3200" dirty="0" smtClean="0">
                <a:solidFill>
                  <a:schemeClr val="bg1"/>
                </a:solidFill>
                <a:latin typeface="Arial Black" pitchFamily="34" charset="0"/>
              </a:rPr>
              <a:t>“OH JEHOVÁ, HE OÍDO TU PALABRA, Y TEMÍ, OH JEHOVÁ AVIVA TU OBRA EN MEDIO DE LOS TIEMPOS, EN  MEDIO DE LOS TIEMPOS HAZLA CONOCER”.  </a:t>
            </a:r>
          </a:p>
        </p:txBody>
      </p:sp>
      <p:pic>
        <p:nvPicPr>
          <p:cNvPr id="5" name="Imagen 59" descr="Logo Ministerio de Publicaciones GC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7355" y="275857"/>
            <a:ext cx="1434998" cy="82263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3690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recedent">
  <a:themeElements>
    <a:clrScheme name="Precedent">
      <a:dk1>
        <a:srgbClr val="921F07"/>
      </a:dk1>
      <a:lt1>
        <a:sysClr val="window" lastClr="FFFFFF"/>
      </a:lt1>
      <a:dk2>
        <a:srgbClr val="333333"/>
      </a:dk2>
      <a:lt2>
        <a:srgbClr val="E5E5D3"/>
      </a:lt2>
      <a:accent1>
        <a:srgbClr val="993232"/>
      </a:accent1>
      <a:accent2>
        <a:srgbClr val="9B6C34"/>
      </a:accent2>
      <a:accent3>
        <a:srgbClr val="736C5D"/>
      </a:accent3>
      <a:accent4>
        <a:srgbClr val="C9972B"/>
      </a:accent4>
      <a:accent5>
        <a:srgbClr val="C95F2B"/>
      </a:accent5>
      <a:accent6>
        <a:srgbClr val="8F7A05"/>
      </a:accent6>
      <a:hlink>
        <a:srgbClr val="933926"/>
      </a:hlink>
      <a:folHlink>
        <a:srgbClr val="916019"/>
      </a:folHlink>
    </a:clrScheme>
    <a:fontScheme name="Precedent">
      <a:majorFont>
        <a:latin typeface="Perpetua Titling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Preceden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tint val="100000"/>
                <a:shade val="30000"/>
                <a:satMod val="135000"/>
              </a:schemeClr>
            </a:gs>
          </a:gsLst>
          <a:path path="circle">
            <a:fillToRect l="70000" t="10000" b="7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5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25400" dir="4800000" sx="103000" sy="103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3000000"/>
            </a:lightRig>
          </a:scene3d>
          <a:sp3d prstMaterial="softEdge">
            <a:bevelT w="0" h="0"/>
          </a:sp3d>
        </a:effectStyle>
        <a:effectStyle>
          <a:effectLst>
            <a:innerShdw blurRad="127000" dist="38100" dir="13200000">
              <a:srgbClr val="000000">
                <a:alpha val="75000"/>
              </a:srgbClr>
            </a:innerShdw>
            <a:outerShdw blurRad="38100" dist="12700" dir="1800000" sx="101000" sy="101000" rotWithShape="0">
              <a:srgbClr val="000000">
                <a:alpha val="40000"/>
              </a:srgbClr>
            </a:outerShdw>
            <a:reflection blurRad="127000" stA="25000" endPos="30000" dist="127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12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shade val="30000"/>
                <a:satMod val="150000"/>
              </a:schemeClr>
            </a:gs>
          </a:gsLst>
          <a:path path="circle">
            <a:fillToRect t="10000" r="70000" b="7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30000"/>
                <a:lumMod val="80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Precedent.thmx</Template>
  <TotalTime>43</TotalTime>
  <Words>80</Words>
  <Application>Microsoft Macintosh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Precedent</vt:lpstr>
      <vt:lpstr>Angeles y profetas</vt:lpstr>
      <vt:lpstr>¿Por quÉ?</vt:lpstr>
      <vt:lpstr>Palabras claves</vt:lpstr>
      <vt:lpstr>¿Por quÉ?</vt:lpstr>
      <vt:lpstr>PARA ELLO DEBEMOS</vt:lpstr>
      <vt:lpstr>Habacuc 3:2</vt:lpstr>
    </vt:vector>
  </TitlesOfParts>
  <Company>Familia Ferreyra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Angeles y profetas</dc:title>
  <dc:creator>Melchor Ferreyra</dc:creator>
  <cp:lastModifiedBy>Melchor Ferreyra</cp:lastModifiedBy>
  <cp:revision>9</cp:revision>
  <dcterms:created xsi:type="dcterms:W3CDTF">2014-05-12T22:42:47Z</dcterms:created>
  <dcterms:modified xsi:type="dcterms:W3CDTF">2014-05-12T23:30:37Z</dcterms:modified>
</cp:coreProperties>
</file>