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F7F7F"/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5" d="100"/>
          <a:sy n="75" d="100"/>
        </p:scale>
        <p:origin x="-232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3.jpe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3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3.jpe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3.jpe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3.jpe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3.jpe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2"/>
          <a:srcRect t="50000"/>
          <a:stretch>
            <a:fillRect/>
          </a:stretch>
        </p:blipFill>
        <p:spPr>
          <a:xfrm>
            <a:off x="0" y="3429000"/>
            <a:ext cx="9144000" cy="3429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9463" y="1918447"/>
            <a:ext cx="7583488" cy="1470025"/>
          </a:xfrm>
        </p:spPr>
        <p:txBody>
          <a:bodyPr anchor="b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79463" y="3478306"/>
            <a:ext cx="7583487" cy="1752600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AC8A2-C63C-49A4-89E9-2E4420D2ECA8}" type="datetimeFigureOut">
              <a:rPr lang="en-US" smtClean="0"/>
              <a:t>5/12/14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049-B585-4EE6-96C0-EEB30EAA14FD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overlay-ruleShadow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303984"/>
            <a:ext cx="9144000" cy="12501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2"/>
          <a:srcRect l="50000"/>
          <a:stretch>
            <a:fillRect/>
          </a:stretch>
        </p:blipFill>
        <p:spPr>
          <a:xfrm>
            <a:off x="4572000" y="4482"/>
            <a:ext cx="45720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 descr="overlay-ruleShadow.png"/>
          <p:cNvPicPr>
            <a:picLocks noChangeAspect="1"/>
          </p:cNvPicPr>
          <p:nvPr/>
        </p:nvPicPr>
        <p:blipFill>
          <a:blip r:embed="rId3"/>
          <a:srcRect r="25031"/>
          <a:stretch>
            <a:fillRect/>
          </a:stretch>
        </p:blipFill>
        <p:spPr>
          <a:xfrm rot="16200000">
            <a:off x="1086391" y="3365075"/>
            <a:ext cx="6855164" cy="12501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74320"/>
            <a:ext cx="3959352" cy="1691640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algn="ctr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864608" y="264907"/>
            <a:ext cx="3959352" cy="6328186"/>
          </a:xfrm>
          <a:solidFill>
            <a:schemeClr val="tx1">
              <a:lumMod val="50000"/>
            </a:schemeClr>
          </a:solidFill>
          <a:effectLst>
            <a:outerShdw blurRad="50800" dir="2700000" algn="tl" rotWithShape="0">
              <a:schemeClr val="tx1">
                <a:alpha val="40000"/>
              </a:schemeClr>
            </a:outerShdw>
          </a:effectLst>
        </p:spPr>
        <p:txBody>
          <a:bodyPr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1970801"/>
            <a:ext cx="3959352" cy="320040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 anchorCtr="0">
            <a:normAutofit/>
          </a:bodyPr>
          <a:lstStyle>
            <a:lvl1pPr marL="0" indent="0" algn="ctr">
              <a:lnSpc>
                <a:spcPct val="110000"/>
              </a:lnSpc>
              <a:spcBef>
                <a:spcPts val="600"/>
              </a:spcBef>
              <a:buNone/>
              <a:defRPr sz="18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lnSpc>
                <a:spcPct val="110000"/>
              </a:lnSpc>
              <a:spcBef>
                <a:spcPts val="2000"/>
              </a:spcBef>
              <a:buFont typeface="Calisto MT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670048" y="6356350"/>
            <a:ext cx="1627632" cy="3651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2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fld id="{D85AC8A2-C63C-49A4-89E9-2E4420D2ECA8}" type="datetimeFigureOut">
              <a:rPr lang="en-US" smtClean="0"/>
              <a:t>5/12/14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2047" y="6356350"/>
            <a:ext cx="1892808" cy="3651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2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892808" y="5738129"/>
            <a:ext cx="758952" cy="576072"/>
          </a:xfrm>
        </p:spPr>
        <p:txBody>
          <a:bodyPr vert="horz" lIns="91440" tIns="45720" rIns="91440" bIns="45720" rtlCol="0" anchor="ctr">
            <a:noAutofit/>
          </a:bodyPr>
          <a:lstStyle>
            <a:lvl1pPr marL="0" algn="ctr" defTabSz="914400" rtl="0" eaLnBrk="1" latinLnBrk="0" hangingPunct="1">
              <a:spcBef>
                <a:spcPct val="0"/>
              </a:spcBef>
              <a:defRPr sz="3600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fld id="{74C7E049-B585-4EE6-96C0-EEB30EAA14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482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038600"/>
            <a:ext cx="7620000" cy="990600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ctr">
              <a:defRPr sz="3600" kern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j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Font typeface="Calisto MT" pitchFamily="18" charset="0"/>
              <a:buNone/>
            </a:pPr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42900" y="265176"/>
            <a:ext cx="8458200" cy="3697224"/>
          </a:xfrm>
          <a:solidFill>
            <a:schemeClr val="tx1">
              <a:lumMod val="50000"/>
            </a:schemeClr>
          </a:solidFill>
          <a:effectLst>
            <a:outerShdw blurRad="50800" dir="2700000" algn="tl" rotWithShape="0">
              <a:schemeClr val="tx1">
                <a:alpha val="40000"/>
              </a:scheme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2000"/>
              </a:spcBef>
              <a:buFont typeface="Calisto MT" pitchFamily="18" charset="0"/>
              <a:buNone/>
              <a:defRPr sz="2400" kern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0" y="5042647"/>
            <a:ext cx="7620000" cy="1129553"/>
          </a:xfrm>
        </p:spPr>
        <p:txBody>
          <a:bodyPr>
            <a:normAutofit/>
          </a:bodyPr>
          <a:lstStyle>
            <a:lvl1pPr marL="0" indent="0" algn="ctr">
              <a:lnSpc>
                <a:spcPct val="110000"/>
              </a:lnSpc>
              <a:spcBef>
                <a:spcPts val="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AC8A2-C63C-49A4-89E9-2E4420D2ECA8}" type="datetimeFigureOut">
              <a:rPr lang="en-US" smtClean="0"/>
              <a:t>5/12/14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049-B585-4EE6-96C0-EEB30EAA14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s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</a:defRPr>
            </a:lvl1pPr>
          </a:lstStyle>
          <a:p>
            <a:fld id="{D85AC8A2-C63C-49A4-89E9-2E4420D2ECA8}" type="datetimeFigureOut">
              <a:rPr lang="en-US" smtClean="0"/>
              <a:t>5/12/14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</a:defRPr>
            </a:lvl1pPr>
          </a:lstStyle>
          <a:p>
            <a:fld id="{74C7E049-B585-4EE6-96C0-EEB30EAA14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07592"/>
            <a:ext cx="9144000" cy="125016"/>
          </a:xfrm>
          <a:prstGeom prst="rect">
            <a:avLst/>
          </a:prstGeom>
        </p:spPr>
      </p:pic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3"/>
          <a:srcRect t="23333"/>
          <a:stretch>
            <a:fillRect/>
          </a:stretch>
        </p:blipFill>
        <p:spPr>
          <a:xfrm>
            <a:off x="0" y="1425388"/>
            <a:ext cx="9144000" cy="543261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AC8A2-C63C-49A4-89E9-2E4420D2ECA8}" type="datetimeFigureOut">
              <a:rPr lang="en-US" smtClean="0"/>
              <a:t>5/12/14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049-B585-4EE6-96C0-EEB30EAA14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Overlay-FullBackground.jpg"/>
          <p:cNvPicPr>
            <a:picLocks noChangeAspect="1"/>
          </p:cNvPicPr>
          <p:nvPr/>
        </p:nvPicPr>
        <p:blipFill>
          <a:blip r:embed="rId2"/>
          <a:srcRect r="14719"/>
          <a:stretch>
            <a:fillRect/>
          </a:stretch>
        </p:blipFill>
        <p:spPr>
          <a:xfrm>
            <a:off x="0" y="4482"/>
            <a:ext cx="7798112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48600" y="457200"/>
            <a:ext cx="1219200" cy="5668963"/>
          </a:xfrm>
        </p:spPr>
        <p:txBody>
          <a:bodyPr vert="eaVert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9462" y="457200"/>
            <a:ext cx="6383337" cy="5668963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24800" y="6356350"/>
            <a:ext cx="1066800" cy="3651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2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fld id="{D85AC8A2-C63C-49A4-89E9-2E4420D2ECA8}" type="datetimeFigureOut">
              <a:rPr lang="en-US" smtClean="0"/>
              <a:t>5/12/14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049-B585-4EE6-96C0-EEB30EAA14FD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 descr="overlay-ruleShadow.png"/>
          <p:cNvPicPr>
            <a:picLocks noChangeAspect="1"/>
          </p:cNvPicPr>
          <p:nvPr/>
        </p:nvPicPr>
        <p:blipFill>
          <a:blip r:embed="rId3"/>
          <a:srcRect r="25031"/>
          <a:stretch>
            <a:fillRect/>
          </a:stretch>
        </p:blipFill>
        <p:spPr>
          <a:xfrm rot="5400000" flipH="1">
            <a:off x="4421262" y="3365075"/>
            <a:ext cx="6855164" cy="12501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07592"/>
            <a:ext cx="9144000" cy="125016"/>
          </a:xfrm>
          <a:prstGeom prst="rect">
            <a:avLst/>
          </a:prstGeom>
        </p:spPr>
      </p:pic>
      <p:pic>
        <p:nvPicPr>
          <p:cNvPr id="7" name="Picture 6" descr="Overlay-FullBackground.jpg"/>
          <p:cNvPicPr>
            <a:picLocks noChangeAspect="1"/>
          </p:cNvPicPr>
          <p:nvPr/>
        </p:nvPicPr>
        <p:blipFill>
          <a:blip r:embed="rId3"/>
          <a:srcRect t="23333"/>
          <a:stretch>
            <a:fillRect/>
          </a:stretch>
        </p:blipFill>
        <p:spPr>
          <a:xfrm>
            <a:off x="0" y="1425388"/>
            <a:ext cx="9144000" cy="543261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AC8A2-C63C-49A4-89E9-2E4420D2ECA8}" type="datetimeFigureOut">
              <a:rPr lang="en-US" smtClean="0"/>
              <a:t>5/12/14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049-B585-4EE6-96C0-EEB30EAA14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2"/>
          <a:srcRect t="50000"/>
          <a:stretch>
            <a:fillRect/>
          </a:stretch>
        </p:blipFill>
        <p:spPr>
          <a:xfrm>
            <a:off x="0" y="3429000"/>
            <a:ext cx="9144000" cy="3429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9463" y="789081"/>
            <a:ext cx="7583488" cy="1470025"/>
          </a:xfrm>
        </p:spPr>
        <p:txBody>
          <a:bodyPr anchor="ctr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79463" y="4724400"/>
            <a:ext cx="7583487" cy="1385047"/>
          </a:xfrm>
        </p:spPr>
        <p:txBody>
          <a:bodyPr anchor="ctr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AC8A2-C63C-49A4-89E9-2E4420D2ECA8}" type="datetimeFigureOut">
              <a:rPr lang="en-US" smtClean="0"/>
              <a:t>5/12/14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049-B585-4EE6-96C0-EEB30EAA14FD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overlay-ruleShadow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303984"/>
            <a:ext cx="9144000" cy="125016"/>
          </a:xfrm>
          <a:prstGeom prst="rect">
            <a:avLst/>
          </a:prstGeom>
        </p:spPr>
      </p:pic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3677371" y="2564085"/>
            <a:ext cx="1789259" cy="1729830"/>
          </a:xfrm>
          <a:prstGeom prst="ellipse">
            <a:avLst/>
          </a:prstGeom>
          <a:noFill/>
          <a:ln w="127000">
            <a:solidFill>
              <a:schemeClr val="tx2"/>
            </a:solidFill>
          </a:ln>
          <a:effectLst>
            <a:innerShdw blurRad="101600" dist="76200" dir="13500000">
              <a:prstClr val="black">
                <a:alpha val="57000"/>
              </a:prstClr>
            </a:innerShdw>
          </a:effectLst>
        </p:spPr>
        <p:txBody>
          <a:bodyPr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446984"/>
            <a:ext cx="9144000" cy="125016"/>
          </a:xfrm>
          <a:prstGeom prst="rect">
            <a:avLst/>
          </a:prstGeom>
        </p:spPr>
      </p:pic>
      <p:pic>
        <p:nvPicPr>
          <p:cNvPr id="7" name="Picture 6" descr="Overlay-FullBackground.jpg"/>
          <p:cNvPicPr>
            <a:picLocks noChangeAspect="1"/>
          </p:cNvPicPr>
          <p:nvPr/>
        </p:nvPicPr>
        <p:blipFill>
          <a:blip r:embed="rId3"/>
          <a:srcRect t="66667"/>
          <a:stretch>
            <a:fillRect/>
          </a:stretch>
        </p:blipFill>
        <p:spPr>
          <a:xfrm>
            <a:off x="0" y="4572000"/>
            <a:ext cx="9144000" cy="2286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2971800"/>
            <a:ext cx="7583487" cy="1362075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800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4724400"/>
            <a:ext cx="7583487" cy="1398494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Font typeface="Calisto MT" pitchFamily="18" charset="0"/>
              <a:buNone/>
              <a:defRPr sz="1800" kern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AC8A2-C63C-49A4-89E9-2E4420D2ECA8}" type="datetimeFigureOut">
              <a:rPr lang="en-US" smtClean="0"/>
              <a:t>5/12/14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049-B585-4EE6-96C0-EEB30EAA14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07592"/>
            <a:ext cx="9144000" cy="125016"/>
          </a:xfrm>
          <a:prstGeom prst="rect">
            <a:avLst/>
          </a:prstGeom>
        </p:spPr>
      </p:pic>
      <p:pic>
        <p:nvPicPr>
          <p:cNvPr id="11" name="Picture 10" descr="Overlay-FullBackground.jpg"/>
          <p:cNvPicPr>
            <a:picLocks noChangeAspect="1"/>
          </p:cNvPicPr>
          <p:nvPr/>
        </p:nvPicPr>
        <p:blipFill>
          <a:blip r:embed="rId3"/>
          <a:srcRect t="23333"/>
          <a:stretch>
            <a:fillRect/>
          </a:stretch>
        </p:blipFill>
        <p:spPr>
          <a:xfrm>
            <a:off x="0" y="1425388"/>
            <a:ext cx="9144000" cy="543261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62753"/>
            <a:ext cx="7583488" cy="12831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3" y="1828800"/>
            <a:ext cx="3566160" cy="42973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96791" y="1828800"/>
            <a:ext cx="3566160" cy="42973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AC8A2-C63C-49A4-89E9-2E4420D2ECA8}" type="datetimeFigureOut">
              <a:rPr lang="en-US" smtClean="0"/>
              <a:t>5/12/14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049-B585-4EE6-96C0-EEB30EAA14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07592"/>
            <a:ext cx="9144000" cy="125016"/>
          </a:xfrm>
          <a:prstGeom prst="rect">
            <a:avLst/>
          </a:prstGeom>
        </p:spPr>
      </p:pic>
      <p:pic>
        <p:nvPicPr>
          <p:cNvPr id="13" name="Picture 12" descr="Overlay-FullBackground.jpg"/>
          <p:cNvPicPr>
            <a:picLocks noChangeAspect="1"/>
          </p:cNvPicPr>
          <p:nvPr/>
        </p:nvPicPr>
        <p:blipFill>
          <a:blip r:embed="rId3"/>
          <a:srcRect t="23333"/>
          <a:stretch>
            <a:fillRect/>
          </a:stretch>
        </p:blipFill>
        <p:spPr>
          <a:xfrm>
            <a:off x="0" y="1425388"/>
            <a:ext cx="9144000" cy="543261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62753"/>
            <a:ext cx="7583488" cy="128316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524000"/>
            <a:ext cx="3566160" cy="838200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ct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9463" y="2393576"/>
            <a:ext cx="3566160" cy="373258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96791" y="1524000"/>
            <a:ext cx="3566160" cy="838200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ct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96791" y="2393576"/>
            <a:ext cx="3566160" cy="373258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AC8A2-C63C-49A4-89E9-2E4420D2ECA8}" type="datetimeFigureOut">
              <a:rPr lang="en-US" smtClean="0"/>
              <a:t>5/12/14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049-B585-4EE6-96C0-EEB30EAA14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07592"/>
            <a:ext cx="9144000" cy="12501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AC8A2-C63C-49A4-89E9-2E4420D2ECA8}" type="datetimeFigureOut">
              <a:rPr lang="en-US" smtClean="0"/>
              <a:t>5/12/14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049-B585-4EE6-96C0-EEB30EAA14FD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 descr="Overlay-FullBackground.jpg"/>
          <p:cNvPicPr>
            <a:picLocks noChangeAspect="1"/>
          </p:cNvPicPr>
          <p:nvPr/>
        </p:nvPicPr>
        <p:blipFill>
          <a:blip r:embed="rId3"/>
          <a:srcRect t="21046"/>
          <a:stretch>
            <a:fillRect/>
          </a:stretch>
        </p:blipFill>
        <p:spPr>
          <a:xfrm>
            <a:off x="0" y="1447800"/>
            <a:ext cx="9144000" cy="541468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Overlay-FullBackgroun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482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AC8A2-C63C-49A4-89E9-2E4420D2ECA8}" type="datetimeFigureOut">
              <a:rPr lang="en-US" smtClean="0"/>
              <a:t>5/12/14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049-B585-4EE6-96C0-EEB30EAA14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2"/>
          <a:srcRect l="50000"/>
          <a:stretch>
            <a:fillRect/>
          </a:stretch>
        </p:blipFill>
        <p:spPr>
          <a:xfrm>
            <a:off x="4572000" y="4482"/>
            <a:ext cx="457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73049"/>
            <a:ext cx="3962400" cy="1690221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algn="ctr" defTabSz="914400" rtl="0" eaLnBrk="1" latinLnBrk="0" hangingPunct="1">
              <a:spcBef>
                <a:spcPct val="0"/>
              </a:spcBef>
              <a:defRPr sz="3600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66401" y="273050"/>
            <a:ext cx="3959352" cy="585311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1975104"/>
            <a:ext cx="3962400" cy="3200401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 anchorCtr="0">
            <a:normAutofit/>
          </a:bodyPr>
          <a:lstStyle>
            <a:lvl1pPr marL="0" indent="0" algn="ctr" defTabSz="914400" rtl="0" eaLnBrk="1" latinLnBrk="0" hangingPunct="1">
              <a:lnSpc>
                <a:spcPct val="110000"/>
              </a:lnSpc>
              <a:spcBef>
                <a:spcPts val="600"/>
              </a:spcBef>
              <a:buNone/>
              <a:defRPr sz="18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667000" y="6356350"/>
            <a:ext cx="1622612" cy="3651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2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fld id="{D85AC8A2-C63C-49A4-89E9-2E4420D2ECA8}" type="datetimeFigureOut">
              <a:rPr lang="en-US" smtClean="0"/>
              <a:t>5/12/14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2047" y="6356350"/>
            <a:ext cx="1891553" cy="3651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2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892808" y="5748338"/>
            <a:ext cx="762000" cy="576262"/>
          </a:xfrm>
        </p:spPr>
        <p:txBody>
          <a:bodyPr vert="horz" lIns="91440" tIns="45720" rIns="91440" bIns="45720" rtlCol="0" anchor="ctr">
            <a:noAutofit/>
          </a:bodyPr>
          <a:lstStyle>
            <a:lvl1pPr marL="0" algn="ctr" defTabSz="914400" rtl="0" eaLnBrk="1" latinLnBrk="0" hangingPunct="1">
              <a:spcBef>
                <a:spcPct val="0"/>
              </a:spcBef>
              <a:defRPr sz="3600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fld id="{74C7E049-B585-4EE6-96C0-EEB30EAA14FD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 descr="overlay-ruleShadow.png"/>
          <p:cNvPicPr>
            <a:picLocks noChangeAspect="1"/>
          </p:cNvPicPr>
          <p:nvPr/>
        </p:nvPicPr>
        <p:blipFill>
          <a:blip r:embed="rId3"/>
          <a:srcRect r="25031"/>
          <a:stretch>
            <a:fillRect/>
          </a:stretch>
        </p:blipFill>
        <p:spPr>
          <a:xfrm rot="16200000">
            <a:off x="1086391" y="3365075"/>
            <a:ext cx="6855164" cy="125016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9463" y="62753"/>
            <a:ext cx="7583488" cy="128316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828800"/>
            <a:ext cx="7583488" cy="4297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32494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</a:lstStyle>
          <a:p>
            <a:fld id="{D85AC8A2-C63C-49A4-89E9-2E4420D2ECA8}" type="datetimeFigureOut">
              <a:rPr lang="en-US" smtClean="0"/>
              <a:t>5/12/14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2047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267200" y="6356350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</a:lstStyle>
          <a:p>
            <a:fld id="{74C7E049-B585-4EE6-96C0-EEB30EAA14FD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tx1"/>
          </a:solidFill>
          <a:effectLst>
            <a:outerShdw blurRad="50800" dist="12700" dir="2700000" sx="100500" sy="100500" algn="tl" rotWithShape="0">
              <a:prstClr val="black">
                <a:alpha val="6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282575" indent="-282575" algn="l" defTabSz="914400" rtl="0" eaLnBrk="1" latinLnBrk="0" hangingPunct="1">
        <a:spcBef>
          <a:spcPts val="2000"/>
        </a:spcBef>
        <a:buFont typeface="Calisto MT" pitchFamily="18" charset="0"/>
        <a:buChar char="•"/>
        <a:defRPr sz="2400" kern="120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1pPr>
      <a:lvl2pPr marL="577850" indent="-295275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Calisto MT" pitchFamily="18" charset="0"/>
        <a:buChar char="•"/>
        <a:defRPr sz="2200" kern="120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2pPr>
      <a:lvl3pPr marL="860425" indent="-282575" algn="l" defTabSz="914400" rtl="0" eaLnBrk="1" latinLnBrk="0" hangingPunct="1">
        <a:spcBef>
          <a:spcPts val="600"/>
        </a:spcBef>
        <a:buFont typeface="Calisto MT" pitchFamily="18" charset="0"/>
        <a:buChar char="•"/>
        <a:defRPr sz="2000" kern="120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3pPr>
      <a:lvl4pPr marL="1143000" indent="-282575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Calisto MT" pitchFamily="18" charset="0"/>
        <a:buChar char="•"/>
        <a:defRPr sz="1800" kern="120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4pPr>
      <a:lvl5pPr marL="1425575" indent="-282575" algn="l" defTabSz="914400" rtl="0" eaLnBrk="1" latinLnBrk="0" hangingPunct="1">
        <a:spcBef>
          <a:spcPts val="600"/>
        </a:spcBef>
        <a:buFont typeface="Calisto MT" pitchFamily="18" charset="0"/>
        <a:buChar char="•"/>
        <a:defRPr sz="1800" kern="120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5pPr>
      <a:lvl6pPr marL="1711325" indent="-280988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lang="en-US" sz="1800" kern="1200" dirty="0" smtClean="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6pPr>
      <a:lvl7pPr marL="2000250" indent="-280988" algn="l" defTabSz="914400" rtl="0" eaLnBrk="1" latinLnBrk="0" hangingPunct="1">
        <a:spcBef>
          <a:spcPct val="20000"/>
        </a:spcBef>
        <a:buFont typeface="Arial" pitchFamily="34" charset="0"/>
        <a:buChar char="•"/>
        <a:defRPr lang="en-US" sz="1800" kern="1200" dirty="0" smtClean="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7pPr>
      <a:lvl8pPr marL="2290763" indent="-280988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lang="en-US" sz="1800" kern="1200" dirty="0" smtClean="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8pPr>
      <a:lvl9pPr marL="2571750" indent="-280988" algn="l" defTabSz="914400" rtl="0" eaLnBrk="1" latinLnBrk="0" hangingPunct="1">
        <a:spcBef>
          <a:spcPct val="20000"/>
        </a:spcBef>
        <a:buFont typeface="Arial" pitchFamily="34" charset="0"/>
        <a:buChar char="•"/>
        <a:defRPr lang="en-US" sz="1800" kern="1200" dirty="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Angeles</a:t>
            </a:r>
            <a:br>
              <a:rPr lang="en-US" dirty="0" smtClean="0"/>
            </a:br>
            <a:r>
              <a:rPr lang="en-US" dirty="0" smtClean="0"/>
              <a:t>y </a:t>
            </a:r>
            <a:r>
              <a:rPr lang="en-US" dirty="0" err="1" smtClean="0"/>
              <a:t>profetas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err="1" smtClean="0"/>
              <a:t>Mnisterio</a:t>
            </a:r>
            <a:r>
              <a:rPr lang="en-US" b="1" dirty="0" smtClean="0"/>
              <a:t> de </a:t>
            </a:r>
            <a:r>
              <a:rPr lang="en-US" b="1" dirty="0" err="1" smtClean="0"/>
              <a:t>las</a:t>
            </a:r>
            <a:r>
              <a:rPr lang="en-US" b="1" dirty="0" smtClean="0"/>
              <a:t> </a:t>
            </a:r>
            <a:r>
              <a:rPr lang="en-US" b="1" dirty="0" err="1" smtClean="0"/>
              <a:t>Publicaciones</a:t>
            </a:r>
            <a:endParaRPr lang="en-US" b="1" dirty="0" smtClean="0"/>
          </a:p>
          <a:p>
            <a:r>
              <a:rPr lang="en-US" b="1" dirty="0" err="1" smtClean="0"/>
              <a:t>División</a:t>
            </a:r>
            <a:r>
              <a:rPr lang="en-US" b="1" dirty="0" smtClean="0"/>
              <a:t> </a:t>
            </a:r>
            <a:r>
              <a:rPr lang="en-US" b="1" dirty="0" err="1" smtClean="0"/>
              <a:t>Intermericana</a:t>
            </a:r>
            <a:endParaRPr lang="en-US" b="1" dirty="0"/>
          </a:p>
        </p:txBody>
      </p:sp>
      <p:pic>
        <p:nvPicPr>
          <p:cNvPr id="5" name="Imagen 59" descr="Logo Ministerio de Publicaciones GC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6">
                <a:tint val="45000"/>
                <a:satMod val="400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2990" y="4629173"/>
            <a:ext cx="2412371" cy="1382933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641063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¿</a:t>
            </a:r>
            <a:r>
              <a:rPr lang="en-US" b="1" dirty="0" err="1" smtClean="0"/>
              <a:t>Por</a:t>
            </a:r>
            <a:r>
              <a:rPr lang="en-US" b="1" dirty="0" smtClean="0"/>
              <a:t> </a:t>
            </a:r>
            <a:r>
              <a:rPr lang="en-US" b="1" dirty="0" err="1" smtClean="0"/>
              <a:t>quÉ</a:t>
            </a:r>
            <a:r>
              <a:rPr lang="en-US" b="1" dirty="0" smtClean="0"/>
              <a:t>?</a:t>
            </a:r>
            <a:endParaRPr lang="en-US" b="1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idx="1"/>
          </p:nvPr>
        </p:nvSpPr>
        <p:spPr bwMode="auto">
          <a:xfrm>
            <a:off x="164943" y="2092720"/>
            <a:ext cx="8741952" cy="3323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indent="0">
              <a:buNone/>
            </a:pPr>
            <a:endParaRPr lang="en-US" sz="3200" dirty="0">
              <a:solidFill>
                <a:schemeClr val="bg1"/>
              </a:solidFill>
              <a:latin typeface="Arial Black" pitchFamily="34" charset="0"/>
            </a:endParaRPr>
          </a:p>
          <a:p>
            <a:pPr marL="0" indent="0">
              <a:buNone/>
            </a:pPr>
            <a:r>
              <a:rPr lang="es-CO" sz="3200" dirty="0">
                <a:solidFill>
                  <a:schemeClr val="bg1"/>
                </a:solidFill>
                <a:latin typeface="Arial Black" pitchFamily="34" charset="0"/>
              </a:rPr>
              <a:t>1.</a:t>
            </a:r>
            <a:r>
              <a:rPr lang="en-US" sz="3200" dirty="0">
                <a:solidFill>
                  <a:schemeClr val="bg1"/>
                </a:solidFill>
                <a:latin typeface="Arial Black" pitchFamily="34" charset="0"/>
              </a:rPr>
              <a:t>  </a:t>
            </a:r>
            <a:r>
              <a:rPr lang="en-US" sz="3200" dirty="0" smtClean="0">
                <a:solidFill>
                  <a:schemeClr val="bg1"/>
                </a:solidFill>
                <a:latin typeface="Arial Black" pitchFamily="34" charset="0"/>
              </a:rPr>
              <a:t>	</a:t>
            </a:r>
            <a:r>
              <a:rPr lang="es-CO" sz="3200" dirty="0" smtClean="0">
                <a:solidFill>
                  <a:schemeClr val="bg1"/>
                </a:solidFill>
                <a:latin typeface="Arial Black" pitchFamily="34" charset="0"/>
              </a:rPr>
              <a:t>LO </a:t>
            </a:r>
            <a:r>
              <a:rPr lang="es-CO" sz="3200" dirty="0">
                <a:solidFill>
                  <a:schemeClr val="bg1"/>
                </a:solidFill>
                <a:latin typeface="Arial Black" pitchFamily="34" charset="0"/>
              </a:rPr>
              <a:t>FÁCIL YA ESTÁ HECHO</a:t>
            </a:r>
            <a:endParaRPr lang="en-US" sz="3200" dirty="0">
              <a:solidFill>
                <a:schemeClr val="bg1"/>
              </a:solidFill>
              <a:latin typeface="Arial Black" pitchFamily="34" charset="0"/>
            </a:endParaRPr>
          </a:p>
          <a:p>
            <a:pPr marL="0" indent="0">
              <a:buNone/>
            </a:pPr>
            <a:r>
              <a:rPr lang="es-CO" sz="3200" dirty="0">
                <a:solidFill>
                  <a:schemeClr val="bg1"/>
                </a:solidFill>
                <a:latin typeface="Arial Black" pitchFamily="34" charset="0"/>
              </a:rPr>
              <a:t>2.</a:t>
            </a:r>
            <a:r>
              <a:rPr lang="en-US" sz="3200" dirty="0">
                <a:solidFill>
                  <a:schemeClr val="bg1"/>
                </a:solidFill>
                <a:latin typeface="Arial Black" pitchFamily="34" charset="0"/>
              </a:rPr>
              <a:t>  </a:t>
            </a:r>
            <a:r>
              <a:rPr lang="en-US" sz="3200" dirty="0" smtClean="0">
                <a:solidFill>
                  <a:schemeClr val="bg1"/>
                </a:solidFill>
                <a:latin typeface="Arial Black" pitchFamily="34" charset="0"/>
              </a:rPr>
              <a:t>	</a:t>
            </a:r>
            <a:r>
              <a:rPr lang="es-CO" sz="3200" dirty="0" smtClean="0">
                <a:solidFill>
                  <a:schemeClr val="bg1"/>
                </a:solidFill>
                <a:latin typeface="Arial Black" pitchFamily="34" charset="0"/>
              </a:rPr>
              <a:t>LO </a:t>
            </a:r>
            <a:r>
              <a:rPr lang="es-CO" sz="3200" dirty="0">
                <a:solidFill>
                  <a:schemeClr val="bg1"/>
                </a:solidFill>
                <a:latin typeface="Arial Black" pitchFamily="34" charset="0"/>
              </a:rPr>
              <a:t>DIFÍCIL LO HAREMOS</a:t>
            </a:r>
            <a:endParaRPr lang="en-US" sz="3200" dirty="0">
              <a:solidFill>
                <a:schemeClr val="bg1"/>
              </a:solidFill>
              <a:latin typeface="Arial Black" pitchFamily="34" charset="0"/>
            </a:endParaRPr>
          </a:p>
          <a:p>
            <a:pPr marL="0" indent="0">
              <a:buNone/>
            </a:pPr>
            <a:r>
              <a:rPr lang="es-CO" sz="3200" dirty="0">
                <a:solidFill>
                  <a:schemeClr val="bg1"/>
                </a:solidFill>
                <a:latin typeface="Arial Black" pitchFamily="34" charset="0"/>
              </a:rPr>
              <a:t>3.</a:t>
            </a:r>
            <a:r>
              <a:rPr lang="en-US" sz="3200" dirty="0">
                <a:solidFill>
                  <a:schemeClr val="bg1"/>
                </a:solidFill>
                <a:latin typeface="Arial Black" pitchFamily="34" charset="0"/>
              </a:rPr>
              <a:t>  </a:t>
            </a:r>
            <a:r>
              <a:rPr lang="en-US" sz="3200" dirty="0" smtClean="0">
                <a:solidFill>
                  <a:schemeClr val="bg1"/>
                </a:solidFill>
                <a:latin typeface="Arial Black" pitchFamily="34" charset="0"/>
              </a:rPr>
              <a:t>	</a:t>
            </a:r>
            <a:r>
              <a:rPr lang="es-CO" sz="3200" dirty="0" smtClean="0">
                <a:solidFill>
                  <a:schemeClr val="bg1"/>
                </a:solidFill>
                <a:latin typeface="Arial Black" pitchFamily="34" charset="0"/>
              </a:rPr>
              <a:t>LO </a:t>
            </a:r>
            <a:r>
              <a:rPr lang="es-CO" sz="3200" dirty="0">
                <a:solidFill>
                  <a:schemeClr val="bg1"/>
                </a:solidFill>
                <a:latin typeface="Arial Black" pitchFamily="34" charset="0"/>
              </a:rPr>
              <a:t>IMPOSIBLE LO </a:t>
            </a:r>
            <a:r>
              <a:rPr lang="es-CO" sz="3200" dirty="0" smtClean="0">
                <a:solidFill>
                  <a:schemeClr val="bg1"/>
                </a:solidFill>
                <a:latin typeface="Arial Black" pitchFamily="34" charset="0"/>
              </a:rPr>
              <a:t>HAREMOS CON 	LA AYUDA DE DIOS.</a:t>
            </a:r>
            <a:endParaRPr lang="es-CO" sz="3200" dirty="0">
              <a:solidFill>
                <a:schemeClr val="bg1"/>
              </a:solidFill>
              <a:latin typeface="Arial Black" pitchFamily="34" charset="0"/>
            </a:endParaRPr>
          </a:p>
        </p:txBody>
      </p:sp>
      <p:pic>
        <p:nvPicPr>
          <p:cNvPr id="5" name="Imagen 59" descr="Logo Ministerio de Publicaciones GC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6">
                <a:tint val="45000"/>
                <a:satMod val="400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7355" y="275857"/>
            <a:ext cx="1434998" cy="822637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140386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0619" y="62753"/>
            <a:ext cx="7583488" cy="1283167"/>
          </a:xfrm>
        </p:spPr>
        <p:txBody>
          <a:bodyPr/>
          <a:lstStyle/>
          <a:p>
            <a:r>
              <a:rPr lang="en-US" b="1" dirty="0" err="1" smtClean="0"/>
              <a:t>Palabras</a:t>
            </a:r>
            <a:r>
              <a:rPr lang="en-US" b="1" dirty="0" smtClean="0"/>
              <a:t> claves</a:t>
            </a:r>
            <a:endParaRPr lang="en-US" b="1" dirty="0"/>
          </a:p>
        </p:txBody>
      </p:sp>
      <p:sp>
        <p:nvSpPr>
          <p:cNvPr id="4" name="Content Placeholder 3"/>
          <p:cNvSpPr>
            <a:spLocks noGrp="1" noChangeArrowheads="1"/>
          </p:cNvSpPr>
          <p:nvPr>
            <p:ph idx="1"/>
          </p:nvPr>
        </p:nvSpPr>
        <p:spPr bwMode="auto">
          <a:xfrm>
            <a:off x="181437" y="1201990"/>
            <a:ext cx="8840918" cy="4893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indent="0">
              <a:buNone/>
              <a:defRPr/>
            </a:pPr>
            <a:endParaRPr lang="en-US" sz="3600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Black" pitchFamily="34" charset="0"/>
            </a:endParaRPr>
          </a:p>
          <a:p>
            <a:pPr marL="0" indent="0">
              <a:buNone/>
              <a:defRPr/>
            </a:pPr>
            <a:endParaRPr lang="en-US" sz="36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Black" pitchFamily="34" charset="0"/>
            </a:endParaRPr>
          </a:p>
          <a:p>
            <a:pPr>
              <a:defRPr/>
            </a:pPr>
            <a:r>
              <a:rPr lang="es-CO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1.</a:t>
            </a:r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  </a:t>
            </a:r>
            <a:r>
              <a:rPr lang="es-CO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QUIÉN VA A HACER ALGO? </a:t>
            </a:r>
            <a:r>
              <a:rPr lang="es-CO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	YO</a:t>
            </a:r>
            <a:endParaRPr lang="es-CO" sz="2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Black" pitchFamily="34" charset="0"/>
            </a:endParaRPr>
          </a:p>
          <a:p>
            <a:pPr>
              <a:defRPr/>
            </a:pPr>
            <a:r>
              <a:rPr lang="es-CO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2</a:t>
            </a:r>
            <a:r>
              <a:rPr lang="es-CO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.</a:t>
            </a:r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   </a:t>
            </a:r>
            <a:r>
              <a:rPr lang="es-CO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DÓNDE? </a:t>
            </a:r>
            <a:r>
              <a:rPr lang="es-CO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	AQUÍ</a:t>
            </a:r>
            <a:endParaRPr lang="en-US" sz="2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Black" pitchFamily="34" charset="0"/>
            </a:endParaRPr>
          </a:p>
          <a:p>
            <a:pPr>
              <a:defRPr/>
            </a:pPr>
            <a:r>
              <a:rPr lang="es-CO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3.</a:t>
            </a:r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  </a:t>
            </a:r>
            <a:r>
              <a:rPr lang="es-CO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CUÁNDO? </a:t>
            </a:r>
            <a:r>
              <a:rPr lang="es-CO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YA</a:t>
            </a:r>
          </a:p>
          <a:p>
            <a:pPr marL="0" indent="0" algn="ctr">
              <a:buNone/>
              <a:defRPr/>
            </a:pPr>
            <a:endParaRPr lang="es-CO" sz="2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Black" pitchFamily="34" charset="0"/>
            </a:endParaRPr>
          </a:p>
          <a:p>
            <a:pPr marL="0" indent="0" algn="ctr">
              <a:buNone/>
              <a:defRPr/>
            </a:pPr>
            <a:r>
              <a:rPr lang="es-CO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PORQUE </a:t>
            </a:r>
            <a:r>
              <a:rPr lang="es-CO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TENGO FE Y QUIERO HACERLO</a:t>
            </a:r>
          </a:p>
        </p:txBody>
      </p:sp>
      <p:pic>
        <p:nvPicPr>
          <p:cNvPr id="5" name="Imagen 59" descr="Logo Ministerio de Publicaciones GC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6">
                <a:tint val="45000"/>
                <a:satMod val="400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7355" y="275857"/>
            <a:ext cx="1434998" cy="822637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081239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¿</a:t>
            </a:r>
            <a:r>
              <a:rPr lang="en-US" b="1" dirty="0" err="1" smtClean="0"/>
              <a:t>Por</a:t>
            </a:r>
            <a:r>
              <a:rPr lang="en-US" b="1" dirty="0" smtClean="0"/>
              <a:t> </a:t>
            </a:r>
            <a:r>
              <a:rPr lang="en-US" b="1" dirty="0" err="1" smtClean="0"/>
              <a:t>quÉ</a:t>
            </a:r>
            <a:r>
              <a:rPr lang="en-US" b="1" dirty="0" smtClean="0"/>
              <a:t>?</a:t>
            </a:r>
            <a:endParaRPr lang="en-US" b="1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idx="1"/>
          </p:nvPr>
        </p:nvSpPr>
        <p:spPr bwMode="auto">
          <a:xfrm>
            <a:off x="164943" y="2092720"/>
            <a:ext cx="8741952" cy="3323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indent="0">
              <a:buNone/>
            </a:pPr>
            <a:endParaRPr lang="en-US" sz="3200" dirty="0">
              <a:solidFill>
                <a:schemeClr val="bg1"/>
              </a:solidFill>
              <a:latin typeface="Arial Black" pitchFamily="34" charset="0"/>
            </a:endParaRPr>
          </a:p>
          <a:p>
            <a:pPr marL="0" indent="0">
              <a:buNone/>
            </a:pPr>
            <a:r>
              <a:rPr lang="es-CO" sz="3200" dirty="0">
                <a:solidFill>
                  <a:schemeClr val="bg1"/>
                </a:solidFill>
                <a:latin typeface="Arial Black" pitchFamily="34" charset="0"/>
              </a:rPr>
              <a:t>1.</a:t>
            </a:r>
            <a:r>
              <a:rPr lang="en-US" sz="3200" dirty="0">
                <a:solidFill>
                  <a:schemeClr val="bg1"/>
                </a:solidFill>
                <a:latin typeface="Arial Black" pitchFamily="34" charset="0"/>
              </a:rPr>
              <a:t>  </a:t>
            </a:r>
            <a:r>
              <a:rPr lang="en-US" sz="3200" dirty="0" smtClean="0">
                <a:solidFill>
                  <a:schemeClr val="bg1"/>
                </a:solidFill>
                <a:latin typeface="Arial Black" pitchFamily="34" charset="0"/>
              </a:rPr>
              <a:t>	</a:t>
            </a:r>
            <a:r>
              <a:rPr lang="es-CO" sz="3200" dirty="0" smtClean="0">
                <a:solidFill>
                  <a:schemeClr val="bg1"/>
                </a:solidFill>
                <a:latin typeface="Arial Black" pitchFamily="34" charset="0"/>
              </a:rPr>
              <a:t>LO </a:t>
            </a:r>
            <a:r>
              <a:rPr lang="es-CO" sz="3200" dirty="0">
                <a:solidFill>
                  <a:schemeClr val="bg1"/>
                </a:solidFill>
                <a:latin typeface="Arial Black" pitchFamily="34" charset="0"/>
              </a:rPr>
              <a:t>FÁCIL YA ESTÁ HECHO</a:t>
            </a:r>
            <a:endParaRPr lang="en-US" sz="3200" dirty="0">
              <a:solidFill>
                <a:schemeClr val="bg1"/>
              </a:solidFill>
              <a:latin typeface="Arial Black" pitchFamily="34" charset="0"/>
            </a:endParaRPr>
          </a:p>
          <a:p>
            <a:pPr marL="0" indent="0">
              <a:buNone/>
            </a:pPr>
            <a:r>
              <a:rPr lang="es-CO" sz="3200" dirty="0">
                <a:solidFill>
                  <a:schemeClr val="bg1"/>
                </a:solidFill>
                <a:latin typeface="Arial Black" pitchFamily="34" charset="0"/>
              </a:rPr>
              <a:t>2.</a:t>
            </a:r>
            <a:r>
              <a:rPr lang="en-US" sz="3200" dirty="0">
                <a:solidFill>
                  <a:schemeClr val="bg1"/>
                </a:solidFill>
                <a:latin typeface="Arial Black" pitchFamily="34" charset="0"/>
              </a:rPr>
              <a:t>  </a:t>
            </a:r>
            <a:r>
              <a:rPr lang="en-US" sz="3200" dirty="0" smtClean="0">
                <a:solidFill>
                  <a:schemeClr val="bg1"/>
                </a:solidFill>
                <a:latin typeface="Arial Black" pitchFamily="34" charset="0"/>
              </a:rPr>
              <a:t>	</a:t>
            </a:r>
            <a:r>
              <a:rPr lang="es-CO" sz="3200" dirty="0" smtClean="0">
                <a:solidFill>
                  <a:schemeClr val="bg1"/>
                </a:solidFill>
                <a:latin typeface="Arial Black" pitchFamily="34" charset="0"/>
              </a:rPr>
              <a:t>LO </a:t>
            </a:r>
            <a:r>
              <a:rPr lang="es-CO" sz="3200" dirty="0">
                <a:solidFill>
                  <a:schemeClr val="bg1"/>
                </a:solidFill>
                <a:latin typeface="Arial Black" pitchFamily="34" charset="0"/>
              </a:rPr>
              <a:t>DIFÍCIL LO HAREMOS</a:t>
            </a:r>
            <a:endParaRPr lang="en-US" sz="3200" dirty="0">
              <a:solidFill>
                <a:schemeClr val="bg1"/>
              </a:solidFill>
              <a:latin typeface="Arial Black" pitchFamily="34" charset="0"/>
            </a:endParaRPr>
          </a:p>
          <a:p>
            <a:pPr marL="0" indent="0">
              <a:buNone/>
            </a:pPr>
            <a:r>
              <a:rPr lang="es-CO" sz="3200" dirty="0">
                <a:solidFill>
                  <a:schemeClr val="bg1"/>
                </a:solidFill>
                <a:latin typeface="Arial Black" pitchFamily="34" charset="0"/>
              </a:rPr>
              <a:t>3.</a:t>
            </a:r>
            <a:r>
              <a:rPr lang="en-US" sz="3200" dirty="0">
                <a:solidFill>
                  <a:schemeClr val="bg1"/>
                </a:solidFill>
                <a:latin typeface="Arial Black" pitchFamily="34" charset="0"/>
              </a:rPr>
              <a:t>  </a:t>
            </a:r>
            <a:r>
              <a:rPr lang="en-US" sz="3200" dirty="0" smtClean="0">
                <a:solidFill>
                  <a:schemeClr val="bg1"/>
                </a:solidFill>
                <a:latin typeface="Arial Black" pitchFamily="34" charset="0"/>
              </a:rPr>
              <a:t>	</a:t>
            </a:r>
            <a:r>
              <a:rPr lang="es-CO" sz="3200" dirty="0" smtClean="0">
                <a:solidFill>
                  <a:schemeClr val="bg1"/>
                </a:solidFill>
                <a:latin typeface="Arial Black" pitchFamily="34" charset="0"/>
              </a:rPr>
              <a:t>LO </a:t>
            </a:r>
            <a:r>
              <a:rPr lang="es-CO" sz="3200" dirty="0">
                <a:solidFill>
                  <a:schemeClr val="bg1"/>
                </a:solidFill>
                <a:latin typeface="Arial Black" pitchFamily="34" charset="0"/>
              </a:rPr>
              <a:t>IMPOSIBLE LO </a:t>
            </a:r>
            <a:r>
              <a:rPr lang="es-CO" sz="3200" dirty="0" smtClean="0">
                <a:solidFill>
                  <a:schemeClr val="bg1"/>
                </a:solidFill>
                <a:latin typeface="Arial Black" pitchFamily="34" charset="0"/>
              </a:rPr>
              <a:t>HAREMOS CON 	LA AYUDA DE DIOS.</a:t>
            </a:r>
            <a:endParaRPr lang="es-CO" sz="3200" dirty="0">
              <a:solidFill>
                <a:schemeClr val="bg1"/>
              </a:solidFill>
              <a:latin typeface="Arial Black" pitchFamily="34" charset="0"/>
            </a:endParaRPr>
          </a:p>
        </p:txBody>
      </p:sp>
      <p:pic>
        <p:nvPicPr>
          <p:cNvPr id="5" name="Imagen 59" descr="Logo Ministerio de Publicaciones GC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6">
                <a:tint val="45000"/>
                <a:satMod val="400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7355" y="275857"/>
            <a:ext cx="1434998" cy="822637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382667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667" y="62753"/>
            <a:ext cx="7583488" cy="1283167"/>
          </a:xfrm>
        </p:spPr>
        <p:txBody>
          <a:bodyPr/>
          <a:lstStyle/>
          <a:p>
            <a:r>
              <a:rPr lang="en-US" b="1" dirty="0" smtClean="0"/>
              <a:t>PARA ELLO DEBEMOS</a:t>
            </a:r>
            <a:endParaRPr lang="en-US" b="1" dirty="0"/>
          </a:p>
        </p:txBody>
      </p:sp>
      <p:sp>
        <p:nvSpPr>
          <p:cNvPr id="4" name="Content Placeholder 3"/>
          <p:cNvSpPr>
            <a:spLocks noGrp="1" noChangeArrowheads="1"/>
          </p:cNvSpPr>
          <p:nvPr>
            <p:ph idx="1"/>
          </p:nvPr>
        </p:nvSpPr>
        <p:spPr bwMode="auto">
          <a:xfrm>
            <a:off x="779463" y="2241175"/>
            <a:ext cx="7583488" cy="2831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0" indent="0">
              <a:buNone/>
              <a:defRPr/>
            </a:pPr>
            <a:endParaRPr lang="en-US" sz="32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Black" pitchFamily="34" charset="0"/>
            </a:endParaRPr>
          </a:p>
          <a:p>
            <a:pPr marL="0" indent="0">
              <a:buNone/>
              <a:defRPr/>
            </a:pPr>
            <a:r>
              <a:rPr lang="es-CO" sz="3200" dirty="0">
                <a:solidFill>
                  <a:schemeClr val="bg1"/>
                </a:solidFill>
                <a:latin typeface="Arial Black" pitchFamily="34" charset="0"/>
              </a:rPr>
              <a:t>1.  INSISTIR.</a:t>
            </a:r>
          </a:p>
          <a:p>
            <a:pPr marL="0" indent="0">
              <a:buNone/>
              <a:defRPr/>
            </a:pPr>
            <a:r>
              <a:rPr lang="es-CO" sz="3200" dirty="0" smtClean="0">
                <a:solidFill>
                  <a:schemeClr val="bg1"/>
                </a:solidFill>
                <a:latin typeface="Arial Black" pitchFamily="34" charset="0"/>
              </a:rPr>
              <a:t>2</a:t>
            </a:r>
            <a:r>
              <a:rPr lang="es-CO" sz="3200" dirty="0">
                <a:solidFill>
                  <a:schemeClr val="bg1"/>
                </a:solidFill>
                <a:latin typeface="Arial Black" pitchFamily="34" charset="0"/>
              </a:rPr>
              <a:t>.  </a:t>
            </a:r>
            <a:r>
              <a:rPr lang="es-CO" sz="3200" dirty="0" smtClean="0">
                <a:solidFill>
                  <a:schemeClr val="bg1"/>
                </a:solidFill>
                <a:latin typeface="Arial Black" pitchFamily="34" charset="0"/>
              </a:rPr>
              <a:t>PERSISTIR</a:t>
            </a:r>
            <a:r>
              <a:rPr lang="es-CO" sz="3200" dirty="0">
                <a:solidFill>
                  <a:schemeClr val="bg1"/>
                </a:solidFill>
                <a:latin typeface="Arial Black" pitchFamily="34" charset="0"/>
              </a:rPr>
              <a:t>.</a:t>
            </a:r>
          </a:p>
          <a:p>
            <a:pPr marL="0" indent="0">
              <a:buNone/>
              <a:defRPr/>
            </a:pPr>
            <a:r>
              <a:rPr lang="es-CO" sz="3200" dirty="0">
                <a:solidFill>
                  <a:schemeClr val="bg1"/>
                </a:solidFill>
                <a:latin typeface="Arial Black" pitchFamily="34" charset="0"/>
              </a:rPr>
              <a:t>3.  NUNCA </a:t>
            </a:r>
            <a:r>
              <a:rPr lang="es-CO" sz="3200" dirty="0" smtClean="0">
                <a:solidFill>
                  <a:schemeClr val="bg1"/>
                </a:solidFill>
                <a:latin typeface="Arial Black" pitchFamily="34" charset="0"/>
              </a:rPr>
              <a:t>DESISTIR</a:t>
            </a:r>
            <a:endParaRPr lang="es-CO" sz="3200" dirty="0">
              <a:solidFill>
                <a:schemeClr val="bg1"/>
              </a:solidFill>
              <a:latin typeface="Arial Black" pitchFamily="34" charset="0"/>
            </a:endParaRPr>
          </a:p>
        </p:txBody>
      </p:sp>
      <p:pic>
        <p:nvPicPr>
          <p:cNvPr id="5" name="Imagen 59" descr="Logo Ministerio de Publicaciones GC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6">
                <a:tint val="45000"/>
                <a:satMod val="400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7355" y="275857"/>
            <a:ext cx="1434998" cy="822637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464179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Habacuc</a:t>
            </a:r>
            <a:r>
              <a:rPr lang="en-US" dirty="0" smtClean="0"/>
              <a:t> 3:2</a:t>
            </a:r>
            <a:endParaRPr lang="en-US" dirty="0"/>
          </a:p>
        </p:txBody>
      </p:sp>
      <p:sp>
        <p:nvSpPr>
          <p:cNvPr id="4" name="3 CuadroTexto"/>
          <p:cNvSpPr txBox="1">
            <a:spLocks noGrp="1"/>
          </p:cNvSpPr>
          <p:nvPr>
            <p:ph idx="1"/>
          </p:nvPr>
        </p:nvSpPr>
        <p:spPr>
          <a:xfrm>
            <a:off x="423333" y="2658517"/>
            <a:ext cx="834813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algn="ctr">
              <a:buNone/>
            </a:pPr>
            <a:r>
              <a:rPr lang="es-MX" sz="3200" dirty="0" smtClean="0">
                <a:solidFill>
                  <a:schemeClr val="bg1"/>
                </a:solidFill>
                <a:latin typeface="Arial Black" pitchFamily="34" charset="0"/>
              </a:rPr>
              <a:t>“OH JEHOVÁ, HE OÍDO TU PALABRA, Y TEMÍ, OH JEHOVÁ AVIVA TU OBRA EN MEDIO DE LOS TIEMPOS, EN  MEDIO DE LOS TIEMPOS HAZLA CONOCER”.  </a:t>
            </a:r>
          </a:p>
        </p:txBody>
      </p:sp>
      <p:pic>
        <p:nvPicPr>
          <p:cNvPr id="5" name="Imagen 59" descr="Logo Ministerio de Publicaciones GC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6">
                <a:tint val="45000"/>
                <a:satMod val="400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7355" y="275857"/>
            <a:ext cx="1434998" cy="822637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236905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Precedent">
  <a:themeElements>
    <a:clrScheme name="Precedent">
      <a:dk1>
        <a:srgbClr val="921F07"/>
      </a:dk1>
      <a:lt1>
        <a:sysClr val="window" lastClr="FFFFFF"/>
      </a:lt1>
      <a:dk2>
        <a:srgbClr val="333333"/>
      </a:dk2>
      <a:lt2>
        <a:srgbClr val="E5E5D3"/>
      </a:lt2>
      <a:accent1>
        <a:srgbClr val="993232"/>
      </a:accent1>
      <a:accent2>
        <a:srgbClr val="9B6C34"/>
      </a:accent2>
      <a:accent3>
        <a:srgbClr val="736C5D"/>
      </a:accent3>
      <a:accent4>
        <a:srgbClr val="C9972B"/>
      </a:accent4>
      <a:accent5>
        <a:srgbClr val="C95F2B"/>
      </a:accent5>
      <a:accent6>
        <a:srgbClr val="8F7A05"/>
      </a:accent6>
      <a:hlink>
        <a:srgbClr val="933926"/>
      </a:hlink>
      <a:folHlink>
        <a:srgbClr val="916019"/>
      </a:folHlink>
    </a:clrScheme>
    <a:fontScheme name="Precedent">
      <a:majorFont>
        <a:latin typeface="Perpetua Titling MT"/>
        <a:ea typeface=""/>
        <a:cs typeface=""/>
        <a:font script="Jpan" typeface="ＭＳ Ｐ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Ｐ明朝"/>
        <a:font script="Hans" typeface="宋体"/>
        <a:font script="Hant" typeface="新細明體"/>
      </a:minorFont>
    </a:fontScheme>
    <a:fmtScheme name="Precedent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0000"/>
                <a:satMod val="135000"/>
              </a:schemeClr>
            </a:gs>
            <a:gs pos="100000">
              <a:schemeClr val="phClr">
                <a:tint val="100000"/>
                <a:shade val="30000"/>
                <a:satMod val="135000"/>
              </a:schemeClr>
            </a:gs>
          </a:gsLst>
          <a:path path="circle">
            <a:fillToRect l="70000" t="10000" b="7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10000"/>
                <a:satMod val="135000"/>
              </a:schemeClr>
              <a:schemeClr val="phClr">
                <a:satMod val="150000"/>
                <a:lumMod val="11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101600" dist="25400" dir="4800000" sx="103000" sy="103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l">
              <a:rot lat="0" lon="0" rev="3000000"/>
            </a:lightRig>
          </a:scene3d>
          <a:sp3d prstMaterial="softEdge">
            <a:bevelT w="0" h="0"/>
          </a:sp3d>
        </a:effectStyle>
        <a:effectStyle>
          <a:effectLst>
            <a:innerShdw blurRad="127000" dist="38100" dir="13200000">
              <a:srgbClr val="000000">
                <a:alpha val="75000"/>
              </a:srgbClr>
            </a:innerShdw>
            <a:outerShdw blurRad="38100" dist="12700" dir="1800000" sx="101000" sy="101000" rotWithShape="0">
              <a:srgbClr val="000000">
                <a:alpha val="40000"/>
              </a:srgbClr>
            </a:outerShdw>
            <a:reflection blurRad="127000" stA="25000" endPos="30000" dist="12700" dir="5400000" sy="-100000" rotWithShape="0"/>
          </a:effectLst>
          <a:scene3d>
            <a:camera prst="orthographicFront">
              <a:rot lat="0" lon="0" rev="0"/>
            </a:camera>
            <a:lightRig rig="twoPt" dir="t">
              <a:rot lat="0" lon="0" rev="1200000"/>
            </a:lightRig>
          </a:scene3d>
          <a:sp3d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0000"/>
                <a:satMod val="135000"/>
              </a:schemeClr>
            </a:gs>
            <a:gs pos="100000">
              <a:schemeClr val="phClr">
                <a:shade val="30000"/>
                <a:satMod val="150000"/>
              </a:schemeClr>
            </a:gs>
          </a:gsLst>
          <a:path path="circle">
            <a:fillToRect t="10000" r="70000" b="70000"/>
          </a:path>
        </a:gradFill>
        <a:blipFill rotWithShape="1">
          <a:blip xmlns:r="http://schemas.openxmlformats.org/officeDocument/2006/relationships" r:embed="rId2">
            <a:duotone>
              <a:schemeClr val="phClr">
                <a:shade val="10000"/>
                <a:satMod val="130000"/>
                <a:lumMod val="80000"/>
              </a:schemeClr>
              <a:schemeClr val="phClr">
                <a:satMod val="150000"/>
                <a:lumMod val="11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Precedent.thmx</Template>
  <TotalTime>43</TotalTime>
  <Words>80</Words>
  <Application>Microsoft Macintosh PowerPoint</Application>
  <PresentationFormat>On-screen Show (4:3)</PresentationFormat>
  <Paragraphs>28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Precedent</vt:lpstr>
      <vt:lpstr>Angeles y profetas</vt:lpstr>
      <vt:lpstr>¿Por quÉ?</vt:lpstr>
      <vt:lpstr>Palabras claves</vt:lpstr>
      <vt:lpstr>¿Por quÉ?</vt:lpstr>
      <vt:lpstr>PARA ELLO DEBEMOS</vt:lpstr>
      <vt:lpstr>Habacuc 3:2</vt:lpstr>
    </vt:vector>
  </TitlesOfParts>
  <Company>Familia Ferreyra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Angeles y profetas</dc:title>
  <dc:creator>Melchor Ferreyra</dc:creator>
  <cp:lastModifiedBy>Melchor Ferreyra</cp:lastModifiedBy>
  <cp:revision>9</cp:revision>
  <dcterms:created xsi:type="dcterms:W3CDTF">2014-05-12T22:42:47Z</dcterms:created>
  <dcterms:modified xsi:type="dcterms:W3CDTF">2014-05-12T23:30:37Z</dcterms:modified>
</cp:coreProperties>
</file>